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7" r:id="rId3"/>
  </p:sldMasterIdLst>
  <p:notesMasterIdLst>
    <p:notesMasterId r:id="rId14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9" r:id="rId13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C23"/>
    <a:srgbClr val="E60088"/>
    <a:srgbClr val="EF4136"/>
    <a:srgbClr val="D00A54"/>
    <a:srgbClr val="FBAD18"/>
    <a:srgbClr val="A6CE3C"/>
    <a:srgbClr val="5A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5"/>
    <p:restoredTop sz="96425"/>
  </p:normalViewPr>
  <p:slideViewPr>
    <p:cSldViewPr snapToGrid="0" showGuides="1">
      <p:cViewPr varScale="1">
        <p:scale>
          <a:sx n="105" d="100"/>
          <a:sy n="105" d="100"/>
        </p:scale>
        <p:origin x="36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5CD4D3-5B24-4B6F-AF27-B03C4B6ADE64}" type="doc">
      <dgm:prSet loTypeId="urn:microsoft.com/office/officeart/2005/8/layout/list1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ZA"/>
        </a:p>
      </dgm:t>
    </dgm:pt>
    <dgm:pt modelId="{A15D0F31-E9B8-4E1C-9DF7-0B8749B8658E}">
      <dgm:prSet phldrT="[Text]"/>
      <dgm:spPr/>
      <dgm:t>
        <a:bodyPr/>
        <a:lstStyle/>
        <a:p>
          <a:r>
            <a:rPr lang="en-US" dirty="0"/>
            <a:t>API v1.0</a:t>
          </a:r>
          <a:endParaRPr lang="en-ZA" dirty="0"/>
        </a:p>
      </dgm:t>
    </dgm:pt>
    <dgm:pt modelId="{34798325-A85B-4AD1-82C0-B671E1D8A040}" type="parTrans" cxnId="{0C7FA478-B4FE-4582-895C-158C8B2D5F36}">
      <dgm:prSet/>
      <dgm:spPr/>
      <dgm:t>
        <a:bodyPr/>
        <a:lstStyle/>
        <a:p>
          <a:endParaRPr lang="en-ZA"/>
        </a:p>
      </dgm:t>
    </dgm:pt>
    <dgm:pt modelId="{421AA5EB-B736-451C-BB7E-DEEBE4767D2C}" type="sibTrans" cxnId="{0C7FA478-B4FE-4582-895C-158C8B2D5F36}">
      <dgm:prSet/>
      <dgm:spPr/>
      <dgm:t>
        <a:bodyPr/>
        <a:lstStyle/>
        <a:p>
          <a:endParaRPr lang="en-ZA"/>
        </a:p>
      </dgm:t>
    </dgm:pt>
    <dgm:pt modelId="{21D5CCDF-D16B-4BE0-B129-D69F137D17CC}">
      <dgm:prSet phldrT="[Text]"/>
      <dgm:spPr/>
      <dgm:t>
        <a:bodyPr/>
        <a:lstStyle/>
        <a:p>
          <a:r>
            <a:rPr lang="en-US" dirty="0"/>
            <a:t>API v2.0</a:t>
          </a:r>
          <a:endParaRPr lang="en-ZA" dirty="0"/>
        </a:p>
      </dgm:t>
    </dgm:pt>
    <dgm:pt modelId="{35BBE2EC-1794-45F1-B5EB-70E3158B656B}" type="parTrans" cxnId="{8192459B-6AA8-4A87-AC29-2AA61DB43432}">
      <dgm:prSet/>
      <dgm:spPr/>
      <dgm:t>
        <a:bodyPr/>
        <a:lstStyle/>
        <a:p>
          <a:endParaRPr lang="en-ZA"/>
        </a:p>
      </dgm:t>
    </dgm:pt>
    <dgm:pt modelId="{56CE6A85-F86C-42D7-A759-EDC10F761B91}" type="sibTrans" cxnId="{8192459B-6AA8-4A87-AC29-2AA61DB43432}">
      <dgm:prSet/>
      <dgm:spPr/>
      <dgm:t>
        <a:bodyPr/>
        <a:lstStyle/>
        <a:p>
          <a:endParaRPr lang="en-ZA"/>
        </a:p>
      </dgm:t>
    </dgm:pt>
    <dgm:pt modelId="{EC4212B1-D682-4210-8E17-620857F2DEF5}">
      <dgm:prSet phldrT="[Text]"/>
      <dgm:spPr/>
      <dgm:t>
        <a:bodyPr/>
        <a:lstStyle/>
        <a:p>
          <a:r>
            <a:rPr lang="en-US" dirty="0"/>
            <a:t>API V3.0</a:t>
          </a:r>
          <a:endParaRPr lang="en-ZA" dirty="0"/>
        </a:p>
      </dgm:t>
    </dgm:pt>
    <dgm:pt modelId="{3E426034-6C68-4A62-A955-498FACD3ED3D}" type="parTrans" cxnId="{E439FBE8-3956-4FBE-B809-88010D74C681}">
      <dgm:prSet/>
      <dgm:spPr/>
      <dgm:t>
        <a:bodyPr/>
        <a:lstStyle/>
        <a:p>
          <a:endParaRPr lang="en-ZA"/>
        </a:p>
      </dgm:t>
    </dgm:pt>
    <dgm:pt modelId="{34EE18AB-B96F-4023-B73C-ED9D1F284689}" type="sibTrans" cxnId="{E439FBE8-3956-4FBE-B809-88010D74C681}">
      <dgm:prSet/>
      <dgm:spPr/>
      <dgm:t>
        <a:bodyPr/>
        <a:lstStyle/>
        <a:p>
          <a:endParaRPr lang="en-ZA"/>
        </a:p>
      </dgm:t>
    </dgm:pt>
    <dgm:pt modelId="{30B10008-8D67-426E-8C9D-FC1EA418638A}">
      <dgm:prSet/>
      <dgm:spPr/>
      <dgm:t>
        <a:bodyPr/>
        <a:lstStyle/>
        <a:p>
          <a:r>
            <a:rPr lang="en-US" dirty="0"/>
            <a:t>What’s next…</a:t>
          </a:r>
          <a:endParaRPr lang="en-ZA" dirty="0"/>
        </a:p>
      </dgm:t>
    </dgm:pt>
    <dgm:pt modelId="{F5D11F36-5C99-4270-842F-FF23BF7A3704}" type="parTrans" cxnId="{98B6508B-0371-4F11-A48D-D4273FDDD70A}">
      <dgm:prSet/>
      <dgm:spPr/>
      <dgm:t>
        <a:bodyPr/>
        <a:lstStyle/>
        <a:p>
          <a:endParaRPr lang="en-ZA"/>
        </a:p>
      </dgm:t>
    </dgm:pt>
    <dgm:pt modelId="{4E27C831-D55E-4244-8C71-E0EA18C02EED}" type="sibTrans" cxnId="{98B6508B-0371-4F11-A48D-D4273FDDD70A}">
      <dgm:prSet/>
      <dgm:spPr/>
      <dgm:t>
        <a:bodyPr/>
        <a:lstStyle/>
        <a:p>
          <a:endParaRPr lang="en-ZA"/>
        </a:p>
      </dgm:t>
    </dgm:pt>
    <dgm:pt modelId="{B150887C-EEE1-46CD-80E1-32C0F452E8D0}" type="pres">
      <dgm:prSet presAssocID="{045CD4D3-5B24-4B6F-AF27-B03C4B6ADE64}" presName="linear" presStyleCnt="0">
        <dgm:presLayoutVars>
          <dgm:dir/>
          <dgm:animLvl val="lvl"/>
          <dgm:resizeHandles val="exact"/>
        </dgm:presLayoutVars>
      </dgm:prSet>
      <dgm:spPr/>
    </dgm:pt>
    <dgm:pt modelId="{57C071F6-5DDC-4373-B69B-4AF6B55DADD4}" type="pres">
      <dgm:prSet presAssocID="{A15D0F31-E9B8-4E1C-9DF7-0B8749B8658E}" presName="parentLin" presStyleCnt="0"/>
      <dgm:spPr/>
    </dgm:pt>
    <dgm:pt modelId="{28E96BB6-F5F2-42FF-8F8D-12E5F1FB1C78}" type="pres">
      <dgm:prSet presAssocID="{A15D0F31-E9B8-4E1C-9DF7-0B8749B8658E}" presName="parentLeftMargin" presStyleLbl="node1" presStyleIdx="0" presStyleCnt="4"/>
      <dgm:spPr/>
    </dgm:pt>
    <dgm:pt modelId="{90751AAD-7339-49CE-AFF9-0E32555B8590}" type="pres">
      <dgm:prSet presAssocID="{A15D0F31-E9B8-4E1C-9DF7-0B8749B8658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AD611DB-F55D-41A0-98B2-DD56E7B6C883}" type="pres">
      <dgm:prSet presAssocID="{A15D0F31-E9B8-4E1C-9DF7-0B8749B8658E}" presName="negativeSpace" presStyleCnt="0"/>
      <dgm:spPr/>
    </dgm:pt>
    <dgm:pt modelId="{62D346DD-166C-4EEA-ACF2-07A7F112058F}" type="pres">
      <dgm:prSet presAssocID="{A15D0F31-E9B8-4E1C-9DF7-0B8749B8658E}" presName="childText" presStyleLbl="conFgAcc1" presStyleIdx="0" presStyleCnt="4">
        <dgm:presLayoutVars>
          <dgm:bulletEnabled val="1"/>
        </dgm:presLayoutVars>
      </dgm:prSet>
      <dgm:spPr/>
    </dgm:pt>
    <dgm:pt modelId="{89955A1A-BF21-411B-B269-DDADF9D3F956}" type="pres">
      <dgm:prSet presAssocID="{421AA5EB-B736-451C-BB7E-DEEBE4767D2C}" presName="spaceBetweenRectangles" presStyleCnt="0"/>
      <dgm:spPr/>
    </dgm:pt>
    <dgm:pt modelId="{A3D53EBA-3A52-4E80-83A1-564AEE78BCF9}" type="pres">
      <dgm:prSet presAssocID="{21D5CCDF-D16B-4BE0-B129-D69F137D17CC}" presName="parentLin" presStyleCnt="0"/>
      <dgm:spPr/>
    </dgm:pt>
    <dgm:pt modelId="{CA16FE73-0F52-4294-AD2F-AA05CEF4D2D9}" type="pres">
      <dgm:prSet presAssocID="{21D5CCDF-D16B-4BE0-B129-D69F137D17CC}" presName="parentLeftMargin" presStyleLbl="node1" presStyleIdx="0" presStyleCnt="4"/>
      <dgm:spPr/>
    </dgm:pt>
    <dgm:pt modelId="{EE5D51E6-C4DE-4489-AB81-9EC529AE0360}" type="pres">
      <dgm:prSet presAssocID="{21D5CCDF-D16B-4BE0-B129-D69F137D17C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872DAF0-3E78-47F6-93B0-EF8526B9843E}" type="pres">
      <dgm:prSet presAssocID="{21D5CCDF-D16B-4BE0-B129-D69F137D17CC}" presName="negativeSpace" presStyleCnt="0"/>
      <dgm:spPr/>
    </dgm:pt>
    <dgm:pt modelId="{A9496CD5-CE6F-4859-BF21-26BFE9960048}" type="pres">
      <dgm:prSet presAssocID="{21D5CCDF-D16B-4BE0-B129-D69F137D17CC}" presName="childText" presStyleLbl="conFgAcc1" presStyleIdx="1" presStyleCnt="4">
        <dgm:presLayoutVars>
          <dgm:bulletEnabled val="1"/>
        </dgm:presLayoutVars>
      </dgm:prSet>
      <dgm:spPr/>
    </dgm:pt>
    <dgm:pt modelId="{DF4C84C8-A296-481D-B7AD-EF1D737864C0}" type="pres">
      <dgm:prSet presAssocID="{56CE6A85-F86C-42D7-A759-EDC10F761B91}" presName="spaceBetweenRectangles" presStyleCnt="0"/>
      <dgm:spPr/>
    </dgm:pt>
    <dgm:pt modelId="{EF82B221-32B0-42FF-A4D5-4A4912A002BC}" type="pres">
      <dgm:prSet presAssocID="{EC4212B1-D682-4210-8E17-620857F2DEF5}" presName="parentLin" presStyleCnt="0"/>
      <dgm:spPr/>
    </dgm:pt>
    <dgm:pt modelId="{AC6C6470-D334-4618-AD4E-947B01BFA876}" type="pres">
      <dgm:prSet presAssocID="{EC4212B1-D682-4210-8E17-620857F2DEF5}" presName="parentLeftMargin" presStyleLbl="node1" presStyleIdx="1" presStyleCnt="4"/>
      <dgm:spPr/>
    </dgm:pt>
    <dgm:pt modelId="{627A143D-3442-4D4B-92D7-6FC53F0BD4A1}" type="pres">
      <dgm:prSet presAssocID="{EC4212B1-D682-4210-8E17-620857F2DEF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98F6DB4-9974-4369-972C-44B0E0760A99}" type="pres">
      <dgm:prSet presAssocID="{EC4212B1-D682-4210-8E17-620857F2DEF5}" presName="negativeSpace" presStyleCnt="0"/>
      <dgm:spPr/>
    </dgm:pt>
    <dgm:pt modelId="{D0069B1E-0D14-495B-89AB-00D3FD321357}" type="pres">
      <dgm:prSet presAssocID="{EC4212B1-D682-4210-8E17-620857F2DEF5}" presName="childText" presStyleLbl="conFgAcc1" presStyleIdx="2" presStyleCnt="4">
        <dgm:presLayoutVars>
          <dgm:bulletEnabled val="1"/>
        </dgm:presLayoutVars>
      </dgm:prSet>
      <dgm:spPr/>
    </dgm:pt>
    <dgm:pt modelId="{B1425F92-6FFB-4573-9E9B-F5B055AE233B}" type="pres">
      <dgm:prSet presAssocID="{34EE18AB-B96F-4023-B73C-ED9D1F284689}" presName="spaceBetweenRectangles" presStyleCnt="0"/>
      <dgm:spPr/>
    </dgm:pt>
    <dgm:pt modelId="{94CB9B0C-10A1-4D2A-BDC2-1E6718D74CE3}" type="pres">
      <dgm:prSet presAssocID="{30B10008-8D67-426E-8C9D-FC1EA418638A}" presName="parentLin" presStyleCnt="0"/>
      <dgm:spPr/>
    </dgm:pt>
    <dgm:pt modelId="{5F4D55B0-3B60-4D28-B130-B8E0E11A7A20}" type="pres">
      <dgm:prSet presAssocID="{30B10008-8D67-426E-8C9D-FC1EA418638A}" presName="parentLeftMargin" presStyleLbl="node1" presStyleIdx="2" presStyleCnt="4"/>
      <dgm:spPr/>
    </dgm:pt>
    <dgm:pt modelId="{0D13E28F-5C14-4C41-BE09-9F2DCA5AD170}" type="pres">
      <dgm:prSet presAssocID="{30B10008-8D67-426E-8C9D-FC1EA418638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DBB9BD5-E309-4F4B-9A72-59659F1B57D4}" type="pres">
      <dgm:prSet presAssocID="{30B10008-8D67-426E-8C9D-FC1EA418638A}" presName="negativeSpace" presStyleCnt="0"/>
      <dgm:spPr/>
    </dgm:pt>
    <dgm:pt modelId="{C848437E-07A4-4604-A91F-E0073F80FE8A}" type="pres">
      <dgm:prSet presAssocID="{30B10008-8D67-426E-8C9D-FC1EA418638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8910D0B-50CA-4FE8-9C08-A3CC83D2BF87}" type="presOf" srcId="{EC4212B1-D682-4210-8E17-620857F2DEF5}" destId="{AC6C6470-D334-4618-AD4E-947B01BFA876}" srcOrd="0" destOrd="0" presId="urn:microsoft.com/office/officeart/2005/8/layout/list1"/>
    <dgm:cxn modelId="{25FEFF5C-0184-41BD-8239-152BA53612E4}" type="presOf" srcId="{A15D0F31-E9B8-4E1C-9DF7-0B8749B8658E}" destId="{28E96BB6-F5F2-42FF-8F8D-12E5F1FB1C78}" srcOrd="0" destOrd="0" presId="urn:microsoft.com/office/officeart/2005/8/layout/list1"/>
    <dgm:cxn modelId="{AB64B364-ABEB-496F-B810-C19F73D5B1B7}" type="presOf" srcId="{A15D0F31-E9B8-4E1C-9DF7-0B8749B8658E}" destId="{90751AAD-7339-49CE-AFF9-0E32555B8590}" srcOrd="1" destOrd="0" presId="urn:microsoft.com/office/officeart/2005/8/layout/list1"/>
    <dgm:cxn modelId="{6DEE114F-220D-4FA6-BCA6-AE33029C3A27}" type="presOf" srcId="{045CD4D3-5B24-4B6F-AF27-B03C4B6ADE64}" destId="{B150887C-EEE1-46CD-80E1-32C0F452E8D0}" srcOrd="0" destOrd="0" presId="urn:microsoft.com/office/officeart/2005/8/layout/list1"/>
    <dgm:cxn modelId="{B3173874-FB59-4413-8A7E-7563B385FDFB}" type="presOf" srcId="{21D5CCDF-D16B-4BE0-B129-D69F137D17CC}" destId="{EE5D51E6-C4DE-4489-AB81-9EC529AE0360}" srcOrd="1" destOrd="0" presId="urn:microsoft.com/office/officeart/2005/8/layout/list1"/>
    <dgm:cxn modelId="{0C7FA478-B4FE-4582-895C-158C8B2D5F36}" srcId="{045CD4D3-5B24-4B6F-AF27-B03C4B6ADE64}" destId="{A15D0F31-E9B8-4E1C-9DF7-0B8749B8658E}" srcOrd="0" destOrd="0" parTransId="{34798325-A85B-4AD1-82C0-B671E1D8A040}" sibTransId="{421AA5EB-B736-451C-BB7E-DEEBE4767D2C}"/>
    <dgm:cxn modelId="{98B6508B-0371-4F11-A48D-D4273FDDD70A}" srcId="{045CD4D3-5B24-4B6F-AF27-B03C4B6ADE64}" destId="{30B10008-8D67-426E-8C9D-FC1EA418638A}" srcOrd="3" destOrd="0" parTransId="{F5D11F36-5C99-4270-842F-FF23BF7A3704}" sibTransId="{4E27C831-D55E-4244-8C71-E0EA18C02EED}"/>
    <dgm:cxn modelId="{8192459B-6AA8-4A87-AC29-2AA61DB43432}" srcId="{045CD4D3-5B24-4B6F-AF27-B03C4B6ADE64}" destId="{21D5CCDF-D16B-4BE0-B129-D69F137D17CC}" srcOrd="1" destOrd="0" parTransId="{35BBE2EC-1794-45F1-B5EB-70E3158B656B}" sibTransId="{56CE6A85-F86C-42D7-A759-EDC10F761B91}"/>
    <dgm:cxn modelId="{EE0E9CD6-B29D-498C-93C8-E1BF9524DBB0}" type="presOf" srcId="{21D5CCDF-D16B-4BE0-B129-D69F137D17CC}" destId="{CA16FE73-0F52-4294-AD2F-AA05CEF4D2D9}" srcOrd="0" destOrd="0" presId="urn:microsoft.com/office/officeart/2005/8/layout/list1"/>
    <dgm:cxn modelId="{CC1214E6-9DD7-49A4-8BDE-801EC4401A07}" type="presOf" srcId="{EC4212B1-D682-4210-8E17-620857F2DEF5}" destId="{627A143D-3442-4D4B-92D7-6FC53F0BD4A1}" srcOrd="1" destOrd="0" presId="urn:microsoft.com/office/officeart/2005/8/layout/list1"/>
    <dgm:cxn modelId="{141E26E8-AA6A-4CF9-A7D1-D263845FB577}" type="presOf" srcId="{30B10008-8D67-426E-8C9D-FC1EA418638A}" destId="{0D13E28F-5C14-4C41-BE09-9F2DCA5AD170}" srcOrd="1" destOrd="0" presId="urn:microsoft.com/office/officeart/2005/8/layout/list1"/>
    <dgm:cxn modelId="{E439FBE8-3956-4FBE-B809-88010D74C681}" srcId="{045CD4D3-5B24-4B6F-AF27-B03C4B6ADE64}" destId="{EC4212B1-D682-4210-8E17-620857F2DEF5}" srcOrd="2" destOrd="0" parTransId="{3E426034-6C68-4A62-A955-498FACD3ED3D}" sibTransId="{34EE18AB-B96F-4023-B73C-ED9D1F284689}"/>
    <dgm:cxn modelId="{497188F6-4682-46BE-BD93-8CBE887ED702}" type="presOf" srcId="{30B10008-8D67-426E-8C9D-FC1EA418638A}" destId="{5F4D55B0-3B60-4D28-B130-B8E0E11A7A20}" srcOrd="0" destOrd="0" presId="urn:microsoft.com/office/officeart/2005/8/layout/list1"/>
    <dgm:cxn modelId="{271923D0-B58C-4A0E-BA88-DB3696563396}" type="presParOf" srcId="{B150887C-EEE1-46CD-80E1-32C0F452E8D0}" destId="{57C071F6-5DDC-4373-B69B-4AF6B55DADD4}" srcOrd="0" destOrd="0" presId="urn:microsoft.com/office/officeart/2005/8/layout/list1"/>
    <dgm:cxn modelId="{C1D94335-7A28-472B-815A-BADB87CEDD9B}" type="presParOf" srcId="{57C071F6-5DDC-4373-B69B-4AF6B55DADD4}" destId="{28E96BB6-F5F2-42FF-8F8D-12E5F1FB1C78}" srcOrd="0" destOrd="0" presId="urn:microsoft.com/office/officeart/2005/8/layout/list1"/>
    <dgm:cxn modelId="{E9B60879-CAED-4CD6-9CFA-A05FE45C7641}" type="presParOf" srcId="{57C071F6-5DDC-4373-B69B-4AF6B55DADD4}" destId="{90751AAD-7339-49CE-AFF9-0E32555B8590}" srcOrd="1" destOrd="0" presId="urn:microsoft.com/office/officeart/2005/8/layout/list1"/>
    <dgm:cxn modelId="{FB3D029D-DEB8-4F5C-86AC-DF5DF6F5650A}" type="presParOf" srcId="{B150887C-EEE1-46CD-80E1-32C0F452E8D0}" destId="{BAD611DB-F55D-41A0-98B2-DD56E7B6C883}" srcOrd="1" destOrd="0" presId="urn:microsoft.com/office/officeart/2005/8/layout/list1"/>
    <dgm:cxn modelId="{639EE010-6EAB-4490-A6A5-31E180A96EB5}" type="presParOf" srcId="{B150887C-EEE1-46CD-80E1-32C0F452E8D0}" destId="{62D346DD-166C-4EEA-ACF2-07A7F112058F}" srcOrd="2" destOrd="0" presId="urn:microsoft.com/office/officeart/2005/8/layout/list1"/>
    <dgm:cxn modelId="{205E13F1-AD76-4D12-8F5B-9FD5001606B8}" type="presParOf" srcId="{B150887C-EEE1-46CD-80E1-32C0F452E8D0}" destId="{89955A1A-BF21-411B-B269-DDADF9D3F956}" srcOrd="3" destOrd="0" presId="urn:microsoft.com/office/officeart/2005/8/layout/list1"/>
    <dgm:cxn modelId="{AC3187AD-94E0-4930-B475-FF912ED0EC77}" type="presParOf" srcId="{B150887C-EEE1-46CD-80E1-32C0F452E8D0}" destId="{A3D53EBA-3A52-4E80-83A1-564AEE78BCF9}" srcOrd="4" destOrd="0" presId="urn:microsoft.com/office/officeart/2005/8/layout/list1"/>
    <dgm:cxn modelId="{72A3C774-39CD-40B6-874C-6CB95FEC245A}" type="presParOf" srcId="{A3D53EBA-3A52-4E80-83A1-564AEE78BCF9}" destId="{CA16FE73-0F52-4294-AD2F-AA05CEF4D2D9}" srcOrd="0" destOrd="0" presId="urn:microsoft.com/office/officeart/2005/8/layout/list1"/>
    <dgm:cxn modelId="{C7655BF5-AD22-4C74-9F61-975E1AF75F8B}" type="presParOf" srcId="{A3D53EBA-3A52-4E80-83A1-564AEE78BCF9}" destId="{EE5D51E6-C4DE-4489-AB81-9EC529AE0360}" srcOrd="1" destOrd="0" presId="urn:microsoft.com/office/officeart/2005/8/layout/list1"/>
    <dgm:cxn modelId="{E0D51023-72AB-4B0E-B10E-181E23CE0F3B}" type="presParOf" srcId="{B150887C-EEE1-46CD-80E1-32C0F452E8D0}" destId="{2872DAF0-3E78-47F6-93B0-EF8526B9843E}" srcOrd="5" destOrd="0" presId="urn:microsoft.com/office/officeart/2005/8/layout/list1"/>
    <dgm:cxn modelId="{1A3FB4DC-8BF3-497C-A8F2-7E71D36B17F1}" type="presParOf" srcId="{B150887C-EEE1-46CD-80E1-32C0F452E8D0}" destId="{A9496CD5-CE6F-4859-BF21-26BFE9960048}" srcOrd="6" destOrd="0" presId="urn:microsoft.com/office/officeart/2005/8/layout/list1"/>
    <dgm:cxn modelId="{2C76B9C5-42D8-4263-9923-CF7D6812BFF4}" type="presParOf" srcId="{B150887C-EEE1-46CD-80E1-32C0F452E8D0}" destId="{DF4C84C8-A296-481D-B7AD-EF1D737864C0}" srcOrd="7" destOrd="0" presId="urn:microsoft.com/office/officeart/2005/8/layout/list1"/>
    <dgm:cxn modelId="{F73706CA-5D28-4ECB-BA74-9ED1828D4DBA}" type="presParOf" srcId="{B150887C-EEE1-46CD-80E1-32C0F452E8D0}" destId="{EF82B221-32B0-42FF-A4D5-4A4912A002BC}" srcOrd="8" destOrd="0" presId="urn:microsoft.com/office/officeart/2005/8/layout/list1"/>
    <dgm:cxn modelId="{EBC18B13-732E-488B-8148-A24BF27FEEDD}" type="presParOf" srcId="{EF82B221-32B0-42FF-A4D5-4A4912A002BC}" destId="{AC6C6470-D334-4618-AD4E-947B01BFA876}" srcOrd="0" destOrd="0" presId="urn:microsoft.com/office/officeart/2005/8/layout/list1"/>
    <dgm:cxn modelId="{64FD75E5-A7E8-4D05-BC72-52EE52E809D1}" type="presParOf" srcId="{EF82B221-32B0-42FF-A4D5-4A4912A002BC}" destId="{627A143D-3442-4D4B-92D7-6FC53F0BD4A1}" srcOrd="1" destOrd="0" presId="urn:microsoft.com/office/officeart/2005/8/layout/list1"/>
    <dgm:cxn modelId="{F732D42C-2443-4F28-8F3E-3B84EA681DFB}" type="presParOf" srcId="{B150887C-EEE1-46CD-80E1-32C0F452E8D0}" destId="{498F6DB4-9974-4369-972C-44B0E0760A99}" srcOrd="9" destOrd="0" presId="urn:microsoft.com/office/officeart/2005/8/layout/list1"/>
    <dgm:cxn modelId="{ACBBBD54-B9F1-4F9A-8D46-CE691732685E}" type="presParOf" srcId="{B150887C-EEE1-46CD-80E1-32C0F452E8D0}" destId="{D0069B1E-0D14-495B-89AB-00D3FD321357}" srcOrd="10" destOrd="0" presId="urn:microsoft.com/office/officeart/2005/8/layout/list1"/>
    <dgm:cxn modelId="{43CE211B-466B-45DE-9CEE-AB2F35181C60}" type="presParOf" srcId="{B150887C-EEE1-46CD-80E1-32C0F452E8D0}" destId="{B1425F92-6FFB-4573-9E9B-F5B055AE233B}" srcOrd="11" destOrd="0" presId="urn:microsoft.com/office/officeart/2005/8/layout/list1"/>
    <dgm:cxn modelId="{5E71C2BD-4A89-4FE0-A20E-C9ED8830551F}" type="presParOf" srcId="{B150887C-EEE1-46CD-80E1-32C0F452E8D0}" destId="{94CB9B0C-10A1-4D2A-BDC2-1E6718D74CE3}" srcOrd="12" destOrd="0" presId="urn:microsoft.com/office/officeart/2005/8/layout/list1"/>
    <dgm:cxn modelId="{AF7F17E7-0BCB-47AF-B13E-C2B74218FE33}" type="presParOf" srcId="{94CB9B0C-10A1-4D2A-BDC2-1E6718D74CE3}" destId="{5F4D55B0-3B60-4D28-B130-B8E0E11A7A20}" srcOrd="0" destOrd="0" presId="urn:microsoft.com/office/officeart/2005/8/layout/list1"/>
    <dgm:cxn modelId="{251F2358-C2F0-463A-869F-828930AA9EEA}" type="presParOf" srcId="{94CB9B0C-10A1-4D2A-BDC2-1E6718D74CE3}" destId="{0D13E28F-5C14-4C41-BE09-9F2DCA5AD170}" srcOrd="1" destOrd="0" presId="urn:microsoft.com/office/officeart/2005/8/layout/list1"/>
    <dgm:cxn modelId="{65D757D7-7B8F-48C4-94F9-4D7508DB54D3}" type="presParOf" srcId="{B150887C-EEE1-46CD-80E1-32C0F452E8D0}" destId="{1DBB9BD5-E309-4F4B-9A72-59659F1B57D4}" srcOrd="13" destOrd="0" presId="urn:microsoft.com/office/officeart/2005/8/layout/list1"/>
    <dgm:cxn modelId="{0C9BE52E-513D-478C-B015-05EE7CDA4AFD}" type="presParOf" srcId="{B150887C-EEE1-46CD-80E1-32C0F452E8D0}" destId="{C848437E-07A4-4604-A91F-E0073F80FE8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346DD-166C-4EEA-ACF2-07A7F112058F}">
      <dsp:nvSpPr>
        <dsp:cNvPr id="0" name=""/>
        <dsp:cNvSpPr/>
      </dsp:nvSpPr>
      <dsp:spPr>
        <a:xfrm>
          <a:off x="0" y="281508"/>
          <a:ext cx="4322501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51AAD-7339-49CE-AFF9-0E32555B8590}">
      <dsp:nvSpPr>
        <dsp:cNvPr id="0" name=""/>
        <dsp:cNvSpPr/>
      </dsp:nvSpPr>
      <dsp:spPr>
        <a:xfrm>
          <a:off x="216125" y="74868"/>
          <a:ext cx="3025750" cy="41328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66" tIns="0" rIns="11436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API v1.0</a:t>
          </a:r>
          <a:endParaRPr lang="en-ZA" sz="1400" kern="1200" dirty="0"/>
        </a:p>
      </dsp:txBody>
      <dsp:txXfrm>
        <a:off x="236300" y="95043"/>
        <a:ext cx="2985400" cy="372930"/>
      </dsp:txXfrm>
    </dsp:sp>
    <dsp:sp modelId="{A9496CD5-CE6F-4859-BF21-26BFE9960048}">
      <dsp:nvSpPr>
        <dsp:cNvPr id="0" name=""/>
        <dsp:cNvSpPr/>
      </dsp:nvSpPr>
      <dsp:spPr>
        <a:xfrm>
          <a:off x="0" y="916549"/>
          <a:ext cx="4322501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5065"/>
              <a:satOff val="-1241"/>
              <a:lumOff val="243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D51E6-C4DE-4489-AB81-9EC529AE0360}">
      <dsp:nvSpPr>
        <dsp:cNvPr id="0" name=""/>
        <dsp:cNvSpPr/>
      </dsp:nvSpPr>
      <dsp:spPr>
        <a:xfrm>
          <a:off x="216125" y="709908"/>
          <a:ext cx="3025750" cy="413280"/>
        </a:xfrm>
        <a:prstGeom prst="roundRect">
          <a:avLst/>
        </a:prstGeom>
        <a:solidFill>
          <a:schemeClr val="accent6">
            <a:shade val="50000"/>
            <a:hueOff val="15065"/>
            <a:satOff val="-1241"/>
            <a:lumOff val="243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66" tIns="0" rIns="11436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API v2.0</a:t>
          </a:r>
          <a:endParaRPr lang="en-ZA" sz="1400" kern="1200" dirty="0"/>
        </a:p>
      </dsp:txBody>
      <dsp:txXfrm>
        <a:off x="236300" y="730083"/>
        <a:ext cx="2985400" cy="372930"/>
      </dsp:txXfrm>
    </dsp:sp>
    <dsp:sp modelId="{D0069B1E-0D14-495B-89AB-00D3FD321357}">
      <dsp:nvSpPr>
        <dsp:cNvPr id="0" name=""/>
        <dsp:cNvSpPr/>
      </dsp:nvSpPr>
      <dsp:spPr>
        <a:xfrm>
          <a:off x="0" y="1551589"/>
          <a:ext cx="4322501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30129"/>
              <a:satOff val="-2483"/>
              <a:lumOff val="486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A143D-3442-4D4B-92D7-6FC53F0BD4A1}">
      <dsp:nvSpPr>
        <dsp:cNvPr id="0" name=""/>
        <dsp:cNvSpPr/>
      </dsp:nvSpPr>
      <dsp:spPr>
        <a:xfrm>
          <a:off x="216125" y="1344949"/>
          <a:ext cx="3025750" cy="413280"/>
        </a:xfrm>
        <a:prstGeom prst="roundRect">
          <a:avLst/>
        </a:prstGeom>
        <a:solidFill>
          <a:schemeClr val="accent6">
            <a:shade val="50000"/>
            <a:hueOff val="30129"/>
            <a:satOff val="-2483"/>
            <a:lumOff val="486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66" tIns="0" rIns="11436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API V3.0</a:t>
          </a:r>
          <a:endParaRPr lang="en-ZA" sz="1400" kern="1200" dirty="0"/>
        </a:p>
      </dsp:txBody>
      <dsp:txXfrm>
        <a:off x="236300" y="1365124"/>
        <a:ext cx="2985400" cy="372930"/>
      </dsp:txXfrm>
    </dsp:sp>
    <dsp:sp modelId="{C848437E-07A4-4604-A91F-E0073F80FE8A}">
      <dsp:nvSpPr>
        <dsp:cNvPr id="0" name=""/>
        <dsp:cNvSpPr/>
      </dsp:nvSpPr>
      <dsp:spPr>
        <a:xfrm>
          <a:off x="0" y="2186629"/>
          <a:ext cx="4322501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5065"/>
              <a:satOff val="-1241"/>
              <a:lumOff val="243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13E28F-5C14-4C41-BE09-9F2DCA5AD170}">
      <dsp:nvSpPr>
        <dsp:cNvPr id="0" name=""/>
        <dsp:cNvSpPr/>
      </dsp:nvSpPr>
      <dsp:spPr>
        <a:xfrm>
          <a:off x="216125" y="1979989"/>
          <a:ext cx="3025750" cy="413280"/>
        </a:xfrm>
        <a:prstGeom prst="roundRect">
          <a:avLst/>
        </a:prstGeom>
        <a:solidFill>
          <a:schemeClr val="accent6">
            <a:shade val="50000"/>
            <a:hueOff val="15065"/>
            <a:satOff val="-1241"/>
            <a:lumOff val="243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66" tIns="0" rIns="11436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What’s next…</a:t>
          </a:r>
          <a:endParaRPr lang="en-ZA" sz="1400" kern="1200" dirty="0"/>
        </a:p>
      </dsp:txBody>
      <dsp:txXfrm>
        <a:off x="236300" y="2000164"/>
        <a:ext cx="2985400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A799-7BE9-054B-BB00-1C857A295A41}" type="datetimeFigureOut">
              <a:rPr lang="en-GB" smtClean="0"/>
              <a:t>02/03/2024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89AF9-8242-AB4E-BF72-33C723BBC0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484370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1" y="0"/>
            <a:ext cx="6864689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888755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4501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4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63782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3000">
                <a:srgbClr val="5A2F9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467297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5A2F92"/>
              </a:gs>
              <a:gs pos="100000">
                <a:srgbClr val="E6008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22969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rgbClr val="A6CE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837134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D00A54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78565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F4136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977883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60088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78839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04909F-A0E7-4F41-8F6D-DBD0C851358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3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98000">
                <a:schemeClr val="accent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13430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033D88-A303-2CB2-46B2-78748833AFE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0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7CA6-10BD-1DD8-A523-D2C5947776F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3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80396-0AF5-CC28-24D1-0C99BA8927A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2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900FA3-99B3-B6DE-AF98-EE49E6B426C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A9D3D8-B99B-4E1C-F55F-0CD07616AD6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0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86C9A-0AA7-C6F3-3992-75CB423B589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63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DEC03D-6442-F120-9EC4-761FF98AFA9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2DEBEA-BF99-0DED-1E1B-DC91C46E29EB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1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8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66B78B-085E-A6EB-0608-D2B29EB86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557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4659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54564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A4CAA-1CFB-A72B-F869-43AEE64E19EC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D606A7-3A7C-CB38-062D-596D16EF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471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9" pos="2765" userDrawn="1">
          <p15:clr>
            <a:srgbClr val="FBAE40"/>
          </p15:clr>
        </p15:guide>
        <p15:guide id="10" pos="2991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475998-2F26-E7C1-96E8-028BD4203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92159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1" pos="1826" userDrawn="1">
          <p15:clr>
            <a:srgbClr val="FBAE40"/>
          </p15:clr>
        </p15:guide>
        <p15:guide id="12" pos="2052" userDrawn="1">
          <p15:clr>
            <a:srgbClr val="FBAE40"/>
          </p15:clr>
        </p15:guide>
        <p15:guide id="13" pos="3691" userDrawn="1">
          <p15:clr>
            <a:srgbClr val="FBAE40"/>
          </p15:clr>
        </p15:guide>
        <p15:guide id="14" pos="3921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1857374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25713" y="1741596"/>
            <a:ext cx="184943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54564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3A7BC6-EC36-926F-E788-74B2882631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83416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015B9-F2C3-31B3-E753-6667BDFBC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00039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8532811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8532811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B98FEA-A9D2-E0AF-6803-020C79CAA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3376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96FBC1E-3C5C-5E65-C630-954E2D14A86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48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8A2E827-DAB5-3E92-E626-C4DDCECC2F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48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9843B-522C-BCBA-F40B-AD78E6A21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1153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571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3214" y="1277939"/>
            <a:ext cx="2222499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530D00-6278-2EC6-12A4-66FC31C93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78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A3A3A-0451-D259-B28D-A1C5A952C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8850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09700D5-7B94-ED9D-5DF8-1BAF59B0A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59" y="1729082"/>
            <a:ext cx="1940482" cy="16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97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44000">
                <a:srgbClr val="5A2F92"/>
              </a:gs>
              <a:gs pos="97000">
                <a:schemeClr val="accent1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3643351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100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4000">
                <a:srgbClr val="E60088"/>
              </a:gs>
              <a:gs pos="100000">
                <a:srgbClr val="5A2F9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235302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A6CE3C"/>
              </a:gs>
              <a:gs pos="19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00000">
                <a:srgbClr val="A6CE3C"/>
              </a:gs>
              <a:gs pos="0">
                <a:schemeClr val="accent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703057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D00A5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505944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F04C2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15386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7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E60088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3398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6.sv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22908DA-2C9B-7903-B59E-55638999636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04638" y="307499"/>
            <a:ext cx="1031388" cy="6704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D960EE8-BD84-2422-3BAD-086D20F5BC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DD5C0-3687-FA8A-356D-B88FA3D9103C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1D083-3347-7DAB-CAF3-D30C107C3526}"/>
              </a:ext>
            </a:extLst>
          </p:cNvPr>
          <p:cNvSpPr/>
          <p:nvPr userDrawn="1"/>
        </p:nvSpPr>
        <p:spPr>
          <a:xfrm>
            <a:off x="9353405" y="0"/>
            <a:ext cx="593313" cy="593313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8E1F41-7CD6-F962-0176-50F39BBB4CFD}"/>
              </a:ext>
            </a:extLst>
          </p:cNvPr>
          <p:cNvSpPr/>
          <p:nvPr userDrawn="1"/>
        </p:nvSpPr>
        <p:spPr>
          <a:xfrm>
            <a:off x="9353405" y="650550"/>
            <a:ext cx="593313" cy="593313"/>
          </a:xfrm>
          <a:prstGeom prst="rect">
            <a:avLst/>
          </a:prstGeom>
          <a:solidFill>
            <a:srgbClr val="F04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1B983-6ECD-3B21-D0AC-1BE2C5C9CDFD}"/>
              </a:ext>
            </a:extLst>
          </p:cNvPr>
          <p:cNvSpPr/>
          <p:nvPr userDrawn="1"/>
        </p:nvSpPr>
        <p:spPr>
          <a:xfrm>
            <a:off x="9353405" y="1301100"/>
            <a:ext cx="593313" cy="593313"/>
          </a:xfrm>
          <a:prstGeom prst="rect">
            <a:avLst/>
          </a:prstGeom>
          <a:solidFill>
            <a:srgbClr val="A6C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1D1B3-3B50-2D70-4C3E-40F68D9132DD}"/>
              </a:ext>
            </a:extLst>
          </p:cNvPr>
          <p:cNvSpPr/>
          <p:nvPr userDrawn="1"/>
        </p:nvSpPr>
        <p:spPr>
          <a:xfrm>
            <a:off x="9353405" y="1951650"/>
            <a:ext cx="593313" cy="593313"/>
          </a:xfrm>
          <a:prstGeom prst="rect">
            <a:avLst/>
          </a:prstGeom>
          <a:solidFill>
            <a:srgbClr val="E60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7CB7E-54F8-A48D-9133-C52BC8605F60}"/>
              </a:ext>
            </a:extLst>
          </p:cNvPr>
          <p:cNvSpPr/>
          <p:nvPr userDrawn="1"/>
        </p:nvSpPr>
        <p:spPr>
          <a:xfrm>
            <a:off x="9353405" y="2602200"/>
            <a:ext cx="593313" cy="593313"/>
          </a:xfrm>
          <a:prstGeom prst="rect">
            <a:avLst/>
          </a:prstGeom>
          <a:solidFill>
            <a:srgbClr val="D00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698541-3164-95AC-B81A-94CFA81A8C1B}"/>
              </a:ext>
            </a:extLst>
          </p:cNvPr>
          <p:cNvSpPr/>
          <p:nvPr userDrawn="1"/>
        </p:nvSpPr>
        <p:spPr>
          <a:xfrm>
            <a:off x="9353405" y="3252751"/>
            <a:ext cx="593313" cy="593313"/>
          </a:xfrm>
          <a:prstGeom prst="rect">
            <a:avLst/>
          </a:prstGeom>
          <a:solidFill>
            <a:srgbClr val="5A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4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805" userDrawn="1">
          <p15:clr>
            <a:srgbClr val="F26B43"/>
          </p15:clr>
        </p15:guide>
        <p15:guide id="10" orient="horz" pos="1780" userDrawn="1">
          <p15:clr>
            <a:srgbClr val="F26B43"/>
          </p15:clr>
        </p15:guide>
        <p15:guide id="11" orient="horz" pos="616" userDrawn="1">
          <p15:clr>
            <a:srgbClr val="F26B43"/>
          </p15:clr>
        </p15:guide>
        <p15:guide id="12" orient="horz" pos="584" userDrawn="1">
          <p15:clr>
            <a:srgbClr val="F26B43"/>
          </p15:clr>
        </p15:guide>
        <p15:guide id="13" orient="horz" pos="486" userDrawn="1">
          <p15:clr>
            <a:srgbClr val="F26B43"/>
          </p15:clr>
        </p15:guide>
        <p15:guide id="14" orient="horz" pos="460" userDrawn="1">
          <p15:clr>
            <a:srgbClr val="F26B43"/>
          </p15:clr>
        </p15:guide>
        <p15:guide id="15" orient="horz" pos="436" userDrawn="1">
          <p15:clr>
            <a:srgbClr val="F26B43"/>
          </p15:clr>
        </p15:guide>
        <p15:guide id="16" orient="horz" pos="310" userDrawn="1">
          <p15:clr>
            <a:srgbClr val="F26B43"/>
          </p15:clr>
        </p15:guide>
        <p15:guide id="17" orient="horz" pos="2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368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009129-01FB-9799-886D-DDBE0595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92" y="1617456"/>
            <a:ext cx="7461007" cy="1752549"/>
          </a:xfrm>
        </p:spPr>
        <p:txBody>
          <a:bodyPr/>
          <a:lstStyle/>
          <a:p>
            <a:r>
              <a:rPr lang="en-GB" sz="4800" dirty="0"/>
              <a:t>Moodle API V3  -  Process Online Exam Marks    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BEF103-2551-9F6F-09F2-D3EC7C307A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Session 84 – Johan van der Merwe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9235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937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3ECC3B-CFF7-DF0C-CA4A-98CEAE2F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sz="3600" dirty="0"/>
              <a:t>Overview </a:t>
            </a:r>
            <a:endParaRPr lang="en-ZA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7765C4-6742-50EE-C5CC-6078FFA8238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21163" y="1144588"/>
            <a:ext cx="4922837" cy="2876550"/>
          </a:xfrm>
        </p:spPr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API v1.0 and v2.0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API v3.0 - Framework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Benefits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Lessons learned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99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8C341-504F-57AC-A5E8-FC0AC2457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API v1.0 and v2.0 Overview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065D7-8885-2574-F293-60B1EFDD9B8D}"/>
              </a:ext>
            </a:extLst>
          </p:cNvPr>
          <p:cNvSpPr txBox="1"/>
          <p:nvPr/>
        </p:nvSpPr>
        <p:spPr>
          <a:xfrm>
            <a:off x="521068" y="1415436"/>
            <a:ext cx="33740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API v1.0 – Data Take-on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Subjects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Lecturers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Student Enrolments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>
              <a:solidFill>
                <a:schemeClr val="accent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4F6ADC-E3C7-288A-32F3-AACDEE6EBF4B}"/>
              </a:ext>
            </a:extLst>
          </p:cNvPr>
          <p:cNvSpPr txBox="1"/>
          <p:nvPr/>
        </p:nvSpPr>
        <p:spPr>
          <a:xfrm>
            <a:off x="4972420" y="1415436"/>
            <a:ext cx="36505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API v2.0 – Create ITS Assessments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Create ITS Assessments Shells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Lecturer Assessments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Update ITS Assessments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Centralised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3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C9D96-40F8-1228-0653-23DB13D223BE}"/>
              </a:ext>
            </a:extLst>
          </p:cNvPr>
          <p:cNvSpPr txBox="1">
            <a:spLocks/>
          </p:cNvSpPr>
          <p:nvPr/>
        </p:nvSpPr>
        <p:spPr>
          <a:xfrm>
            <a:off x="303213" y="307975"/>
            <a:ext cx="6300787" cy="9699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2"/>
                </a:solidFill>
              </a:rPr>
              <a:t>API Development</a:t>
            </a:r>
            <a:endParaRPr lang="en-GB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F8EB4D4-F173-852E-5EA6-65649E10A0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293072"/>
              </p:ext>
            </p:extLst>
          </p:nvPr>
        </p:nvGraphicFramePr>
        <p:xfrm>
          <a:off x="823657" y="1212112"/>
          <a:ext cx="4322501" cy="2614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1090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20BE52-15CE-97BF-2633-591030705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Autofit/>
          </a:bodyPr>
          <a:lstStyle/>
          <a:p>
            <a:r>
              <a:rPr lang="en-GB" sz="2400" dirty="0"/>
              <a:t>API v3.0 - Framework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BD14B9E-5D58-462C-6FBE-069E790F54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0422" y="1514660"/>
            <a:ext cx="8532812" cy="2627312"/>
          </a:xfrm>
        </p:spPr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3"/>
                </a:solidFill>
              </a:rPr>
              <a:t>Online Exams Special type of Assessment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3"/>
                </a:solidFill>
              </a:rPr>
              <a:t>Create Assessment Shells as per Exam Paper Criteria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3"/>
                </a:solidFill>
              </a:rPr>
              <a:t>Use Moodle’s Quiz Assessment Type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3"/>
                </a:solidFill>
              </a:rPr>
              <a:t>Update Marks as Exam Paper Marks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3"/>
                </a:solidFill>
              </a:rPr>
              <a:t>Update of Marks Centralised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3"/>
                </a:solidFill>
              </a:rPr>
              <a:t>Exam Mark Calculation based on Criteria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4E4FF52-0D11-76C0-6BC9-B9F46AD7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796925"/>
            <a:ext cx="8532812" cy="481013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GB" sz="2400" dirty="0"/>
              <a:t>Benefits of using an API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AEF21E-907F-781C-74F7-BBF394321803}"/>
              </a:ext>
            </a:extLst>
          </p:cNvPr>
          <p:cNvGrpSpPr/>
          <p:nvPr/>
        </p:nvGrpSpPr>
        <p:grpSpPr>
          <a:xfrm>
            <a:off x="418391" y="1814143"/>
            <a:ext cx="3971046" cy="759988"/>
            <a:chOff x="2649424" y="977810"/>
            <a:chExt cx="3769973" cy="10133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EAFB4B-F6CB-7484-DE43-D3E0C97C8137}"/>
                </a:ext>
              </a:extLst>
            </p:cNvPr>
            <p:cNvSpPr txBox="1"/>
            <p:nvPr/>
          </p:nvSpPr>
          <p:spPr>
            <a:xfrm>
              <a:off x="3554599" y="977810"/>
              <a:ext cx="286479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-113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Automated Take-on of Integrator Data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4C84B1-8325-770F-A34A-E9F00F9C07C6}"/>
                </a:ext>
              </a:extLst>
            </p:cNvPr>
            <p:cNvGrpSpPr/>
            <p:nvPr/>
          </p:nvGrpSpPr>
          <p:grpSpPr>
            <a:xfrm>
              <a:off x="2649424" y="1000829"/>
              <a:ext cx="725137" cy="990298"/>
              <a:chOff x="2649424" y="1000829"/>
              <a:chExt cx="725137" cy="99029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11D88B2-1FFE-55F0-5346-3D3F0CA75A8A}"/>
                  </a:ext>
                </a:extLst>
              </p:cNvPr>
              <p:cNvSpPr/>
              <p:nvPr/>
            </p:nvSpPr>
            <p:spPr>
              <a:xfrm>
                <a:off x="2649424" y="1000829"/>
                <a:ext cx="725137" cy="99029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" name="Group 4">
                <a:extLst>
                  <a:ext uri="{FF2B5EF4-FFF2-40B4-BE49-F238E27FC236}">
                    <a16:creationId xmlns:a16="http://schemas.microsoft.com/office/drawing/2014/main" id="{CBEA61FB-EC44-B3DF-697A-089535DD76A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82733" y="1306470"/>
                <a:ext cx="325175" cy="324087"/>
                <a:chOff x="1312" y="144"/>
                <a:chExt cx="2389" cy="2381"/>
              </a:xfrm>
              <a:solidFill>
                <a:schemeClr val="bg1"/>
              </a:solidFill>
            </p:grpSpPr>
            <p:sp>
              <p:nvSpPr>
                <p:cNvPr id="11" name="Freeform 6">
                  <a:extLst>
                    <a:ext uri="{FF2B5EF4-FFF2-40B4-BE49-F238E27FC236}">
                      <a16:creationId xmlns:a16="http://schemas.microsoft.com/office/drawing/2014/main" id="{5ED21505-9070-9314-7F8A-03430C01794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2" y="144"/>
                  <a:ext cx="2389" cy="2381"/>
                </a:xfrm>
                <a:custGeom>
                  <a:avLst/>
                  <a:gdLst>
                    <a:gd name="T0" fmla="*/ 5659 w 5931"/>
                    <a:gd name="T1" fmla="*/ 4097 h 4292"/>
                    <a:gd name="T2" fmla="*/ 4099 w 5931"/>
                    <a:gd name="T3" fmla="*/ 3883 h 4292"/>
                    <a:gd name="T4" fmla="*/ 272 w 5931"/>
                    <a:gd name="T5" fmla="*/ 4097 h 4292"/>
                    <a:gd name="T6" fmla="*/ 193 w 5931"/>
                    <a:gd name="T7" fmla="*/ 3883 h 4292"/>
                    <a:gd name="T8" fmla="*/ 2156 w 5931"/>
                    <a:gd name="T9" fmla="*/ 4083 h 4292"/>
                    <a:gd name="T10" fmla="*/ 3811 w 5931"/>
                    <a:gd name="T11" fmla="*/ 4063 h 4292"/>
                    <a:gd name="T12" fmla="*/ 3827 w 5931"/>
                    <a:gd name="T13" fmla="*/ 3528 h 4292"/>
                    <a:gd name="T14" fmla="*/ 3087 w 5931"/>
                    <a:gd name="T15" fmla="*/ 3851 h 4292"/>
                    <a:gd name="T16" fmla="*/ 2288 w 5931"/>
                    <a:gd name="T17" fmla="*/ 3667 h 4292"/>
                    <a:gd name="T18" fmla="*/ 4262 w 5931"/>
                    <a:gd name="T19" fmla="*/ 2300 h 4292"/>
                    <a:gd name="T20" fmla="*/ 5738 w 5931"/>
                    <a:gd name="T21" fmla="*/ 3690 h 4292"/>
                    <a:gd name="T22" fmla="*/ 1667 w 5931"/>
                    <a:gd name="T23" fmla="*/ 2813 h 4292"/>
                    <a:gd name="T24" fmla="*/ 1508 w 5931"/>
                    <a:gd name="T25" fmla="*/ 2037 h 4292"/>
                    <a:gd name="T26" fmla="*/ 1224 w 5931"/>
                    <a:gd name="T27" fmla="*/ 2242 h 4292"/>
                    <a:gd name="T28" fmla="*/ 938 w 5931"/>
                    <a:gd name="T29" fmla="*/ 2037 h 4292"/>
                    <a:gd name="T30" fmla="*/ 1118 w 5931"/>
                    <a:gd name="T31" fmla="*/ 1913 h 4292"/>
                    <a:gd name="T32" fmla="*/ 1224 w 5931"/>
                    <a:gd name="T33" fmla="*/ 2050 h 4292"/>
                    <a:gd name="T34" fmla="*/ 1328 w 5931"/>
                    <a:gd name="T35" fmla="*/ 1913 h 4292"/>
                    <a:gd name="T36" fmla="*/ 2851 w 5931"/>
                    <a:gd name="T37" fmla="*/ 1453 h 4292"/>
                    <a:gd name="T38" fmla="*/ 2182 w 5931"/>
                    <a:gd name="T39" fmla="*/ 1772 h 4292"/>
                    <a:gd name="T40" fmla="*/ 1863 w 5931"/>
                    <a:gd name="T41" fmla="*/ 2442 h 4292"/>
                    <a:gd name="T42" fmla="*/ 2047 w 5931"/>
                    <a:gd name="T43" fmla="*/ 3175 h 4292"/>
                    <a:gd name="T44" fmla="*/ 2635 w 5931"/>
                    <a:gd name="T45" fmla="*/ 3615 h 4292"/>
                    <a:gd name="T46" fmla="*/ 3397 w 5931"/>
                    <a:gd name="T47" fmla="*/ 3577 h 4292"/>
                    <a:gd name="T48" fmla="*/ 3938 w 5931"/>
                    <a:gd name="T49" fmla="*/ 3083 h 4292"/>
                    <a:gd name="T50" fmla="*/ 4050 w 5931"/>
                    <a:gd name="T51" fmla="*/ 2332 h 4292"/>
                    <a:gd name="T52" fmla="*/ 3670 w 5931"/>
                    <a:gd name="T53" fmla="*/ 1700 h 4292"/>
                    <a:gd name="T54" fmla="*/ 2965 w 5931"/>
                    <a:gd name="T55" fmla="*/ 1448 h 4292"/>
                    <a:gd name="T56" fmla="*/ 5706 w 5931"/>
                    <a:gd name="T57" fmla="*/ 1045 h 4292"/>
                    <a:gd name="T58" fmla="*/ 247 w 5931"/>
                    <a:gd name="T59" fmla="*/ 1027 h 4292"/>
                    <a:gd name="T60" fmla="*/ 959 w 5931"/>
                    <a:gd name="T61" fmla="*/ 1796 h 4292"/>
                    <a:gd name="T62" fmla="*/ 1278 w 5931"/>
                    <a:gd name="T63" fmla="*/ 1644 h 4292"/>
                    <a:gd name="T64" fmla="*/ 1735 w 5931"/>
                    <a:gd name="T65" fmla="*/ 1844 h 4292"/>
                    <a:gd name="T66" fmla="*/ 398 w 5931"/>
                    <a:gd name="T67" fmla="*/ 819 h 4292"/>
                    <a:gd name="T68" fmla="*/ 4707 w 5931"/>
                    <a:gd name="T69" fmla="*/ 602 h 4292"/>
                    <a:gd name="T70" fmla="*/ 5328 w 5931"/>
                    <a:gd name="T71" fmla="*/ 605 h 4292"/>
                    <a:gd name="T72" fmla="*/ 2102 w 5931"/>
                    <a:gd name="T73" fmla="*/ 1583 h 4292"/>
                    <a:gd name="T74" fmla="*/ 2842 w 5931"/>
                    <a:gd name="T75" fmla="*/ 1261 h 4292"/>
                    <a:gd name="T76" fmla="*/ 3643 w 5931"/>
                    <a:gd name="T77" fmla="*/ 1446 h 4292"/>
                    <a:gd name="T78" fmla="*/ 1121 w 5931"/>
                    <a:gd name="T79" fmla="*/ 602 h 4292"/>
                    <a:gd name="T80" fmla="*/ 1535 w 5931"/>
                    <a:gd name="T81" fmla="*/ 605 h 4292"/>
                    <a:gd name="T82" fmla="*/ 3532 w 5931"/>
                    <a:gd name="T83" fmla="*/ 191 h 4292"/>
                    <a:gd name="T84" fmla="*/ 3964 w 5931"/>
                    <a:gd name="T85" fmla="*/ 448 h 4292"/>
                    <a:gd name="T86" fmla="*/ 3978 w 5931"/>
                    <a:gd name="T87" fmla="*/ 474 h 4292"/>
                    <a:gd name="T88" fmla="*/ 4509 w 5931"/>
                    <a:gd name="T89" fmla="*/ 819 h 4292"/>
                    <a:gd name="T90" fmla="*/ 4662 w 5931"/>
                    <a:gd name="T91" fmla="*/ 414 h 4292"/>
                    <a:gd name="T92" fmla="*/ 5501 w 5931"/>
                    <a:gd name="T93" fmla="*/ 520 h 4292"/>
                    <a:gd name="T94" fmla="*/ 5782 w 5931"/>
                    <a:gd name="T95" fmla="*/ 861 h 4292"/>
                    <a:gd name="T96" fmla="*/ 5931 w 5931"/>
                    <a:gd name="T97" fmla="*/ 3991 h 4292"/>
                    <a:gd name="T98" fmla="*/ 5735 w 5931"/>
                    <a:gd name="T99" fmla="*/ 4274 h 4292"/>
                    <a:gd name="T100" fmla="*/ 108 w 5931"/>
                    <a:gd name="T101" fmla="*/ 4222 h 4292"/>
                    <a:gd name="T102" fmla="*/ 5 w 5931"/>
                    <a:gd name="T103" fmla="*/ 1066 h 4292"/>
                    <a:gd name="T104" fmla="*/ 205 w 5931"/>
                    <a:gd name="T105" fmla="*/ 711 h 4292"/>
                    <a:gd name="T106" fmla="*/ 403 w 5931"/>
                    <a:gd name="T107" fmla="*/ 511 h 4292"/>
                    <a:gd name="T108" fmla="*/ 801 w 5931"/>
                    <a:gd name="T109" fmla="*/ 665 h 4292"/>
                    <a:gd name="T110" fmla="*/ 967 w 5931"/>
                    <a:gd name="T111" fmla="*/ 484 h 4292"/>
                    <a:gd name="T112" fmla="*/ 1618 w 5931"/>
                    <a:gd name="T113" fmla="*/ 430 h 4292"/>
                    <a:gd name="T114" fmla="*/ 1897 w 5931"/>
                    <a:gd name="T115" fmla="*/ 819 h 4292"/>
                    <a:gd name="T116" fmla="*/ 1953 w 5931"/>
                    <a:gd name="T117" fmla="*/ 470 h 4292"/>
                    <a:gd name="T118" fmla="*/ 2273 w 5931"/>
                    <a:gd name="T119" fmla="*/ 38 h 4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931" h="4292">
                      <a:moveTo>
                        <a:pt x="4099" y="3883"/>
                      </a:moveTo>
                      <a:lnTo>
                        <a:pt x="4088" y="3951"/>
                      </a:lnTo>
                      <a:lnTo>
                        <a:pt x="4075" y="4004"/>
                      </a:lnTo>
                      <a:lnTo>
                        <a:pt x="4057" y="4054"/>
                      </a:lnTo>
                      <a:lnTo>
                        <a:pt x="4034" y="4101"/>
                      </a:lnTo>
                      <a:lnTo>
                        <a:pt x="5629" y="4101"/>
                      </a:lnTo>
                      <a:lnTo>
                        <a:pt x="5659" y="4097"/>
                      </a:lnTo>
                      <a:lnTo>
                        <a:pt x="5684" y="4085"/>
                      </a:lnTo>
                      <a:lnTo>
                        <a:pt x="5706" y="4068"/>
                      </a:lnTo>
                      <a:lnTo>
                        <a:pt x="5724" y="4047"/>
                      </a:lnTo>
                      <a:lnTo>
                        <a:pt x="5735" y="4020"/>
                      </a:lnTo>
                      <a:lnTo>
                        <a:pt x="5738" y="3991"/>
                      </a:lnTo>
                      <a:lnTo>
                        <a:pt x="5738" y="3883"/>
                      </a:lnTo>
                      <a:lnTo>
                        <a:pt x="4099" y="3883"/>
                      </a:lnTo>
                      <a:close/>
                      <a:moveTo>
                        <a:pt x="193" y="3883"/>
                      </a:moveTo>
                      <a:lnTo>
                        <a:pt x="193" y="3991"/>
                      </a:lnTo>
                      <a:lnTo>
                        <a:pt x="196" y="4020"/>
                      </a:lnTo>
                      <a:lnTo>
                        <a:pt x="207" y="4047"/>
                      </a:lnTo>
                      <a:lnTo>
                        <a:pt x="223" y="4068"/>
                      </a:lnTo>
                      <a:lnTo>
                        <a:pt x="247" y="4085"/>
                      </a:lnTo>
                      <a:lnTo>
                        <a:pt x="272" y="4097"/>
                      </a:lnTo>
                      <a:lnTo>
                        <a:pt x="301" y="4101"/>
                      </a:lnTo>
                      <a:lnTo>
                        <a:pt x="1897" y="4101"/>
                      </a:lnTo>
                      <a:lnTo>
                        <a:pt x="1874" y="4054"/>
                      </a:lnTo>
                      <a:lnTo>
                        <a:pt x="1854" y="4004"/>
                      </a:lnTo>
                      <a:lnTo>
                        <a:pt x="1843" y="3951"/>
                      </a:lnTo>
                      <a:lnTo>
                        <a:pt x="1832" y="3883"/>
                      </a:lnTo>
                      <a:lnTo>
                        <a:pt x="193" y="3883"/>
                      </a:lnTo>
                      <a:close/>
                      <a:moveTo>
                        <a:pt x="1946" y="3361"/>
                      </a:moveTo>
                      <a:lnTo>
                        <a:pt x="2032" y="3923"/>
                      </a:lnTo>
                      <a:lnTo>
                        <a:pt x="2045" y="3964"/>
                      </a:lnTo>
                      <a:lnTo>
                        <a:pt x="2063" y="4002"/>
                      </a:lnTo>
                      <a:lnTo>
                        <a:pt x="2088" y="4036"/>
                      </a:lnTo>
                      <a:lnTo>
                        <a:pt x="2120" y="4063"/>
                      </a:lnTo>
                      <a:lnTo>
                        <a:pt x="2156" y="4083"/>
                      </a:lnTo>
                      <a:lnTo>
                        <a:pt x="2198" y="4095"/>
                      </a:lnTo>
                      <a:lnTo>
                        <a:pt x="2241" y="4101"/>
                      </a:lnTo>
                      <a:lnTo>
                        <a:pt x="2351" y="4101"/>
                      </a:lnTo>
                      <a:lnTo>
                        <a:pt x="3688" y="4101"/>
                      </a:lnTo>
                      <a:lnTo>
                        <a:pt x="3733" y="4095"/>
                      </a:lnTo>
                      <a:lnTo>
                        <a:pt x="3773" y="4083"/>
                      </a:lnTo>
                      <a:lnTo>
                        <a:pt x="3811" y="4063"/>
                      </a:lnTo>
                      <a:lnTo>
                        <a:pt x="3841" y="4036"/>
                      </a:lnTo>
                      <a:lnTo>
                        <a:pt x="3868" y="4002"/>
                      </a:lnTo>
                      <a:lnTo>
                        <a:pt x="3886" y="3964"/>
                      </a:lnTo>
                      <a:lnTo>
                        <a:pt x="3897" y="3923"/>
                      </a:lnTo>
                      <a:lnTo>
                        <a:pt x="3985" y="3361"/>
                      </a:lnTo>
                      <a:lnTo>
                        <a:pt x="3910" y="3449"/>
                      </a:lnTo>
                      <a:lnTo>
                        <a:pt x="3827" y="3528"/>
                      </a:lnTo>
                      <a:lnTo>
                        <a:pt x="3739" y="3602"/>
                      </a:lnTo>
                      <a:lnTo>
                        <a:pt x="3643" y="3667"/>
                      </a:lnTo>
                      <a:lnTo>
                        <a:pt x="3541" y="3723"/>
                      </a:lnTo>
                      <a:lnTo>
                        <a:pt x="3434" y="3770"/>
                      </a:lnTo>
                      <a:lnTo>
                        <a:pt x="3323" y="3807"/>
                      </a:lnTo>
                      <a:lnTo>
                        <a:pt x="3208" y="3834"/>
                      </a:lnTo>
                      <a:lnTo>
                        <a:pt x="3087" y="3851"/>
                      </a:lnTo>
                      <a:lnTo>
                        <a:pt x="2965" y="3858"/>
                      </a:lnTo>
                      <a:lnTo>
                        <a:pt x="2842" y="3851"/>
                      </a:lnTo>
                      <a:lnTo>
                        <a:pt x="2723" y="3834"/>
                      </a:lnTo>
                      <a:lnTo>
                        <a:pt x="2608" y="3807"/>
                      </a:lnTo>
                      <a:lnTo>
                        <a:pt x="2497" y="3770"/>
                      </a:lnTo>
                      <a:lnTo>
                        <a:pt x="2389" y="3723"/>
                      </a:lnTo>
                      <a:lnTo>
                        <a:pt x="2288" y="3667"/>
                      </a:lnTo>
                      <a:lnTo>
                        <a:pt x="2192" y="3602"/>
                      </a:lnTo>
                      <a:lnTo>
                        <a:pt x="2102" y="3528"/>
                      </a:lnTo>
                      <a:lnTo>
                        <a:pt x="2020" y="3449"/>
                      </a:lnTo>
                      <a:lnTo>
                        <a:pt x="1946" y="3361"/>
                      </a:lnTo>
                      <a:close/>
                      <a:moveTo>
                        <a:pt x="4225" y="2037"/>
                      </a:moveTo>
                      <a:lnTo>
                        <a:pt x="4246" y="2172"/>
                      </a:lnTo>
                      <a:lnTo>
                        <a:pt x="4262" y="2300"/>
                      </a:lnTo>
                      <a:lnTo>
                        <a:pt x="4273" y="2428"/>
                      </a:lnTo>
                      <a:lnTo>
                        <a:pt x="4277" y="2556"/>
                      </a:lnTo>
                      <a:lnTo>
                        <a:pt x="4273" y="2683"/>
                      </a:lnTo>
                      <a:lnTo>
                        <a:pt x="4262" y="2813"/>
                      </a:lnTo>
                      <a:lnTo>
                        <a:pt x="4246" y="2939"/>
                      </a:lnTo>
                      <a:lnTo>
                        <a:pt x="4129" y="3690"/>
                      </a:lnTo>
                      <a:lnTo>
                        <a:pt x="5738" y="3690"/>
                      </a:lnTo>
                      <a:lnTo>
                        <a:pt x="5738" y="2037"/>
                      </a:lnTo>
                      <a:lnTo>
                        <a:pt x="4225" y="2037"/>
                      </a:lnTo>
                      <a:close/>
                      <a:moveTo>
                        <a:pt x="193" y="2037"/>
                      </a:moveTo>
                      <a:lnTo>
                        <a:pt x="193" y="3690"/>
                      </a:lnTo>
                      <a:lnTo>
                        <a:pt x="1802" y="3690"/>
                      </a:lnTo>
                      <a:lnTo>
                        <a:pt x="1685" y="2939"/>
                      </a:lnTo>
                      <a:lnTo>
                        <a:pt x="1667" y="2813"/>
                      </a:lnTo>
                      <a:lnTo>
                        <a:pt x="1658" y="2683"/>
                      </a:lnTo>
                      <a:lnTo>
                        <a:pt x="1654" y="2556"/>
                      </a:lnTo>
                      <a:lnTo>
                        <a:pt x="1658" y="2428"/>
                      </a:lnTo>
                      <a:lnTo>
                        <a:pt x="1667" y="2300"/>
                      </a:lnTo>
                      <a:lnTo>
                        <a:pt x="1685" y="2172"/>
                      </a:lnTo>
                      <a:lnTo>
                        <a:pt x="1706" y="2037"/>
                      </a:lnTo>
                      <a:lnTo>
                        <a:pt x="1508" y="2037"/>
                      </a:lnTo>
                      <a:lnTo>
                        <a:pt x="1487" y="2086"/>
                      </a:lnTo>
                      <a:lnTo>
                        <a:pt x="1458" y="2131"/>
                      </a:lnTo>
                      <a:lnTo>
                        <a:pt x="1420" y="2168"/>
                      </a:lnTo>
                      <a:lnTo>
                        <a:pt x="1379" y="2199"/>
                      </a:lnTo>
                      <a:lnTo>
                        <a:pt x="1330" y="2222"/>
                      </a:lnTo>
                      <a:lnTo>
                        <a:pt x="1278" y="2237"/>
                      </a:lnTo>
                      <a:lnTo>
                        <a:pt x="1224" y="2242"/>
                      </a:lnTo>
                      <a:lnTo>
                        <a:pt x="1168" y="2237"/>
                      </a:lnTo>
                      <a:lnTo>
                        <a:pt x="1116" y="2222"/>
                      </a:lnTo>
                      <a:lnTo>
                        <a:pt x="1067" y="2199"/>
                      </a:lnTo>
                      <a:lnTo>
                        <a:pt x="1026" y="2168"/>
                      </a:lnTo>
                      <a:lnTo>
                        <a:pt x="988" y="2131"/>
                      </a:lnTo>
                      <a:lnTo>
                        <a:pt x="959" y="2086"/>
                      </a:lnTo>
                      <a:lnTo>
                        <a:pt x="938" y="2037"/>
                      </a:lnTo>
                      <a:lnTo>
                        <a:pt x="193" y="2037"/>
                      </a:lnTo>
                      <a:close/>
                      <a:moveTo>
                        <a:pt x="1224" y="1832"/>
                      </a:moveTo>
                      <a:lnTo>
                        <a:pt x="1195" y="1835"/>
                      </a:lnTo>
                      <a:lnTo>
                        <a:pt x="1168" y="1846"/>
                      </a:lnTo>
                      <a:lnTo>
                        <a:pt x="1147" y="1864"/>
                      </a:lnTo>
                      <a:lnTo>
                        <a:pt x="1129" y="1886"/>
                      </a:lnTo>
                      <a:lnTo>
                        <a:pt x="1118" y="1913"/>
                      </a:lnTo>
                      <a:lnTo>
                        <a:pt x="1114" y="1941"/>
                      </a:lnTo>
                      <a:lnTo>
                        <a:pt x="1118" y="1970"/>
                      </a:lnTo>
                      <a:lnTo>
                        <a:pt x="1129" y="1996"/>
                      </a:lnTo>
                      <a:lnTo>
                        <a:pt x="1147" y="2017"/>
                      </a:lnTo>
                      <a:lnTo>
                        <a:pt x="1168" y="2035"/>
                      </a:lnTo>
                      <a:lnTo>
                        <a:pt x="1195" y="2046"/>
                      </a:lnTo>
                      <a:lnTo>
                        <a:pt x="1224" y="2050"/>
                      </a:lnTo>
                      <a:lnTo>
                        <a:pt x="1253" y="2046"/>
                      </a:lnTo>
                      <a:lnTo>
                        <a:pt x="1278" y="2035"/>
                      </a:lnTo>
                      <a:lnTo>
                        <a:pt x="1300" y="2017"/>
                      </a:lnTo>
                      <a:lnTo>
                        <a:pt x="1318" y="1996"/>
                      </a:lnTo>
                      <a:lnTo>
                        <a:pt x="1328" y="1970"/>
                      </a:lnTo>
                      <a:lnTo>
                        <a:pt x="1332" y="1941"/>
                      </a:lnTo>
                      <a:lnTo>
                        <a:pt x="1328" y="1913"/>
                      </a:lnTo>
                      <a:lnTo>
                        <a:pt x="1318" y="1886"/>
                      </a:lnTo>
                      <a:lnTo>
                        <a:pt x="1300" y="1864"/>
                      </a:lnTo>
                      <a:lnTo>
                        <a:pt x="1278" y="1846"/>
                      </a:lnTo>
                      <a:lnTo>
                        <a:pt x="1253" y="1835"/>
                      </a:lnTo>
                      <a:lnTo>
                        <a:pt x="1224" y="1832"/>
                      </a:lnTo>
                      <a:close/>
                      <a:moveTo>
                        <a:pt x="2965" y="1448"/>
                      </a:moveTo>
                      <a:lnTo>
                        <a:pt x="2851" y="1453"/>
                      </a:lnTo>
                      <a:lnTo>
                        <a:pt x="2741" y="1470"/>
                      </a:lnTo>
                      <a:lnTo>
                        <a:pt x="2635" y="1497"/>
                      </a:lnTo>
                      <a:lnTo>
                        <a:pt x="2534" y="1534"/>
                      </a:lnTo>
                      <a:lnTo>
                        <a:pt x="2437" y="1581"/>
                      </a:lnTo>
                      <a:lnTo>
                        <a:pt x="2345" y="1637"/>
                      </a:lnTo>
                      <a:lnTo>
                        <a:pt x="2261" y="1700"/>
                      </a:lnTo>
                      <a:lnTo>
                        <a:pt x="2182" y="1772"/>
                      </a:lnTo>
                      <a:lnTo>
                        <a:pt x="2111" y="1851"/>
                      </a:lnTo>
                      <a:lnTo>
                        <a:pt x="2047" y="1936"/>
                      </a:lnTo>
                      <a:lnTo>
                        <a:pt x="1991" y="2028"/>
                      </a:lnTo>
                      <a:lnTo>
                        <a:pt x="1944" y="2125"/>
                      </a:lnTo>
                      <a:lnTo>
                        <a:pt x="1908" y="2226"/>
                      </a:lnTo>
                      <a:lnTo>
                        <a:pt x="1879" y="2332"/>
                      </a:lnTo>
                      <a:lnTo>
                        <a:pt x="1863" y="2442"/>
                      </a:lnTo>
                      <a:lnTo>
                        <a:pt x="1858" y="2556"/>
                      </a:lnTo>
                      <a:lnTo>
                        <a:pt x="1863" y="2669"/>
                      </a:lnTo>
                      <a:lnTo>
                        <a:pt x="1879" y="2779"/>
                      </a:lnTo>
                      <a:lnTo>
                        <a:pt x="1908" y="2885"/>
                      </a:lnTo>
                      <a:lnTo>
                        <a:pt x="1944" y="2988"/>
                      </a:lnTo>
                      <a:lnTo>
                        <a:pt x="1991" y="3083"/>
                      </a:lnTo>
                      <a:lnTo>
                        <a:pt x="2047" y="3175"/>
                      </a:lnTo>
                      <a:lnTo>
                        <a:pt x="2111" y="3262"/>
                      </a:lnTo>
                      <a:lnTo>
                        <a:pt x="2182" y="3339"/>
                      </a:lnTo>
                      <a:lnTo>
                        <a:pt x="2261" y="3411"/>
                      </a:lnTo>
                      <a:lnTo>
                        <a:pt x="2345" y="3476"/>
                      </a:lnTo>
                      <a:lnTo>
                        <a:pt x="2437" y="3530"/>
                      </a:lnTo>
                      <a:lnTo>
                        <a:pt x="2534" y="3577"/>
                      </a:lnTo>
                      <a:lnTo>
                        <a:pt x="2635" y="3615"/>
                      </a:lnTo>
                      <a:lnTo>
                        <a:pt x="2741" y="3642"/>
                      </a:lnTo>
                      <a:lnTo>
                        <a:pt x="2851" y="3660"/>
                      </a:lnTo>
                      <a:lnTo>
                        <a:pt x="2965" y="3665"/>
                      </a:lnTo>
                      <a:lnTo>
                        <a:pt x="3078" y="3660"/>
                      </a:lnTo>
                      <a:lnTo>
                        <a:pt x="3188" y="3642"/>
                      </a:lnTo>
                      <a:lnTo>
                        <a:pt x="3294" y="3615"/>
                      </a:lnTo>
                      <a:lnTo>
                        <a:pt x="3397" y="3577"/>
                      </a:lnTo>
                      <a:lnTo>
                        <a:pt x="3492" y="3530"/>
                      </a:lnTo>
                      <a:lnTo>
                        <a:pt x="3584" y="3476"/>
                      </a:lnTo>
                      <a:lnTo>
                        <a:pt x="3670" y="3411"/>
                      </a:lnTo>
                      <a:lnTo>
                        <a:pt x="3748" y="3339"/>
                      </a:lnTo>
                      <a:lnTo>
                        <a:pt x="3820" y="3262"/>
                      </a:lnTo>
                      <a:lnTo>
                        <a:pt x="3884" y="3175"/>
                      </a:lnTo>
                      <a:lnTo>
                        <a:pt x="3938" y="3083"/>
                      </a:lnTo>
                      <a:lnTo>
                        <a:pt x="3985" y="2988"/>
                      </a:lnTo>
                      <a:lnTo>
                        <a:pt x="4023" y="2885"/>
                      </a:lnTo>
                      <a:lnTo>
                        <a:pt x="4050" y="2779"/>
                      </a:lnTo>
                      <a:lnTo>
                        <a:pt x="4068" y="2669"/>
                      </a:lnTo>
                      <a:lnTo>
                        <a:pt x="4073" y="2556"/>
                      </a:lnTo>
                      <a:lnTo>
                        <a:pt x="4068" y="2442"/>
                      </a:lnTo>
                      <a:lnTo>
                        <a:pt x="4050" y="2332"/>
                      </a:lnTo>
                      <a:lnTo>
                        <a:pt x="4023" y="2226"/>
                      </a:lnTo>
                      <a:lnTo>
                        <a:pt x="3985" y="2125"/>
                      </a:lnTo>
                      <a:lnTo>
                        <a:pt x="3938" y="2028"/>
                      </a:lnTo>
                      <a:lnTo>
                        <a:pt x="3884" y="1936"/>
                      </a:lnTo>
                      <a:lnTo>
                        <a:pt x="3820" y="1851"/>
                      </a:lnTo>
                      <a:lnTo>
                        <a:pt x="3748" y="1772"/>
                      </a:lnTo>
                      <a:lnTo>
                        <a:pt x="3670" y="1700"/>
                      </a:lnTo>
                      <a:lnTo>
                        <a:pt x="3584" y="1637"/>
                      </a:lnTo>
                      <a:lnTo>
                        <a:pt x="3492" y="1581"/>
                      </a:lnTo>
                      <a:lnTo>
                        <a:pt x="3397" y="1534"/>
                      </a:lnTo>
                      <a:lnTo>
                        <a:pt x="3294" y="1497"/>
                      </a:lnTo>
                      <a:lnTo>
                        <a:pt x="3188" y="1470"/>
                      </a:lnTo>
                      <a:lnTo>
                        <a:pt x="3078" y="1453"/>
                      </a:lnTo>
                      <a:lnTo>
                        <a:pt x="2965" y="1448"/>
                      </a:lnTo>
                      <a:close/>
                      <a:moveTo>
                        <a:pt x="4064" y="1012"/>
                      </a:moveTo>
                      <a:lnTo>
                        <a:pt x="4194" y="1844"/>
                      </a:lnTo>
                      <a:lnTo>
                        <a:pt x="5738" y="1844"/>
                      </a:lnTo>
                      <a:lnTo>
                        <a:pt x="5738" y="1120"/>
                      </a:lnTo>
                      <a:lnTo>
                        <a:pt x="5735" y="1091"/>
                      </a:lnTo>
                      <a:lnTo>
                        <a:pt x="5724" y="1066"/>
                      </a:lnTo>
                      <a:lnTo>
                        <a:pt x="5706" y="1045"/>
                      </a:lnTo>
                      <a:lnTo>
                        <a:pt x="5684" y="1027"/>
                      </a:lnTo>
                      <a:lnTo>
                        <a:pt x="5659" y="1016"/>
                      </a:lnTo>
                      <a:lnTo>
                        <a:pt x="5629" y="1012"/>
                      </a:lnTo>
                      <a:lnTo>
                        <a:pt x="4064" y="1012"/>
                      </a:lnTo>
                      <a:close/>
                      <a:moveTo>
                        <a:pt x="301" y="1012"/>
                      </a:moveTo>
                      <a:lnTo>
                        <a:pt x="272" y="1016"/>
                      </a:lnTo>
                      <a:lnTo>
                        <a:pt x="247" y="1027"/>
                      </a:lnTo>
                      <a:lnTo>
                        <a:pt x="223" y="1045"/>
                      </a:lnTo>
                      <a:lnTo>
                        <a:pt x="207" y="1066"/>
                      </a:lnTo>
                      <a:lnTo>
                        <a:pt x="196" y="1091"/>
                      </a:lnTo>
                      <a:lnTo>
                        <a:pt x="193" y="1120"/>
                      </a:lnTo>
                      <a:lnTo>
                        <a:pt x="193" y="1844"/>
                      </a:lnTo>
                      <a:lnTo>
                        <a:pt x="938" y="1844"/>
                      </a:lnTo>
                      <a:lnTo>
                        <a:pt x="959" y="1796"/>
                      </a:lnTo>
                      <a:lnTo>
                        <a:pt x="988" y="1752"/>
                      </a:lnTo>
                      <a:lnTo>
                        <a:pt x="1026" y="1715"/>
                      </a:lnTo>
                      <a:lnTo>
                        <a:pt x="1067" y="1682"/>
                      </a:lnTo>
                      <a:lnTo>
                        <a:pt x="1116" y="1659"/>
                      </a:lnTo>
                      <a:lnTo>
                        <a:pt x="1168" y="1644"/>
                      </a:lnTo>
                      <a:lnTo>
                        <a:pt x="1224" y="1639"/>
                      </a:lnTo>
                      <a:lnTo>
                        <a:pt x="1278" y="1644"/>
                      </a:lnTo>
                      <a:lnTo>
                        <a:pt x="1330" y="1659"/>
                      </a:lnTo>
                      <a:lnTo>
                        <a:pt x="1379" y="1682"/>
                      </a:lnTo>
                      <a:lnTo>
                        <a:pt x="1420" y="1715"/>
                      </a:lnTo>
                      <a:lnTo>
                        <a:pt x="1458" y="1752"/>
                      </a:lnTo>
                      <a:lnTo>
                        <a:pt x="1487" y="1796"/>
                      </a:lnTo>
                      <a:lnTo>
                        <a:pt x="1508" y="1844"/>
                      </a:lnTo>
                      <a:lnTo>
                        <a:pt x="1735" y="1844"/>
                      </a:lnTo>
                      <a:lnTo>
                        <a:pt x="1867" y="1012"/>
                      </a:lnTo>
                      <a:lnTo>
                        <a:pt x="301" y="1012"/>
                      </a:lnTo>
                      <a:close/>
                      <a:moveTo>
                        <a:pt x="403" y="704"/>
                      </a:moveTo>
                      <a:lnTo>
                        <a:pt x="400" y="706"/>
                      </a:lnTo>
                      <a:lnTo>
                        <a:pt x="398" y="708"/>
                      </a:lnTo>
                      <a:lnTo>
                        <a:pt x="398" y="711"/>
                      </a:lnTo>
                      <a:lnTo>
                        <a:pt x="398" y="819"/>
                      </a:lnTo>
                      <a:lnTo>
                        <a:pt x="616" y="819"/>
                      </a:lnTo>
                      <a:lnTo>
                        <a:pt x="616" y="711"/>
                      </a:lnTo>
                      <a:lnTo>
                        <a:pt x="614" y="708"/>
                      </a:lnTo>
                      <a:lnTo>
                        <a:pt x="612" y="706"/>
                      </a:lnTo>
                      <a:lnTo>
                        <a:pt x="608" y="704"/>
                      </a:lnTo>
                      <a:lnTo>
                        <a:pt x="403" y="704"/>
                      </a:lnTo>
                      <a:close/>
                      <a:moveTo>
                        <a:pt x="4707" y="602"/>
                      </a:moveTo>
                      <a:lnTo>
                        <a:pt x="4703" y="603"/>
                      </a:lnTo>
                      <a:lnTo>
                        <a:pt x="4702" y="605"/>
                      </a:lnTo>
                      <a:lnTo>
                        <a:pt x="4702" y="609"/>
                      </a:lnTo>
                      <a:lnTo>
                        <a:pt x="4702" y="819"/>
                      </a:lnTo>
                      <a:lnTo>
                        <a:pt x="5328" y="819"/>
                      </a:lnTo>
                      <a:lnTo>
                        <a:pt x="5328" y="609"/>
                      </a:lnTo>
                      <a:lnTo>
                        <a:pt x="5328" y="605"/>
                      </a:lnTo>
                      <a:lnTo>
                        <a:pt x="5324" y="603"/>
                      </a:lnTo>
                      <a:lnTo>
                        <a:pt x="5323" y="602"/>
                      </a:lnTo>
                      <a:lnTo>
                        <a:pt x="4707" y="602"/>
                      </a:lnTo>
                      <a:close/>
                      <a:moveTo>
                        <a:pt x="2126" y="602"/>
                      </a:moveTo>
                      <a:lnTo>
                        <a:pt x="1946" y="1751"/>
                      </a:lnTo>
                      <a:lnTo>
                        <a:pt x="2020" y="1664"/>
                      </a:lnTo>
                      <a:lnTo>
                        <a:pt x="2102" y="1583"/>
                      </a:lnTo>
                      <a:lnTo>
                        <a:pt x="2192" y="1511"/>
                      </a:lnTo>
                      <a:lnTo>
                        <a:pt x="2288" y="1446"/>
                      </a:lnTo>
                      <a:lnTo>
                        <a:pt x="2389" y="1390"/>
                      </a:lnTo>
                      <a:lnTo>
                        <a:pt x="2497" y="1344"/>
                      </a:lnTo>
                      <a:lnTo>
                        <a:pt x="2608" y="1306"/>
                      </a:lnTo>
                      <a:lnTo>
                        <a:pt x="2723" y="1279"/>
                      </a:lnTo>
                      <a:lnTo>
                        <a:pt x="2842" y="1261"/>
                      </a:lnTo>
                      <a:lnTo>
                        <a:pt x="2965" y="1255"/>
                      </a:lnTo>
                      <a:lnTo>
                        <a:pt x="3087" y="1261"/>
                      </a:lnTo>
                      <a:lnTo>
                        <a:pt x="3208" y="1279"/>
                      </a:lnTo>
                      <a:lnTo>
                        <a:pt x="3323" y="1306"/>
                      </a:lnTo>
                      <a:lnTo>
                        <a:pt x="3434" y="1344"/>
                      </a:lnTo>
                      <a:lnTo>
                        <a:pt x="3541" y="1390"/>
                      </a:lnTo>
                      <a:lnTo>
                        <a:pt x="3643" y="1446"/>
                      </a:lnTo>
                      <a:lnTo>
                        <a:pt x="3739" y="1511"/>
                      </a:lnTo>
                      <a:lnTo>
                        <a:pt x="3827" y="1583"/>
                      </a:lnTo>
                      <a:lnTo>
                        <a:pt x="3910" y="1664"/>
                      </a:lnTo>
                      <a:lnTo>
                        <a:pt x="3985" y="1751"/>
                      </a:lnTo>
                      <a:lnTo>
                        <a:pt x="3805" y="602"/>
                      </a:lnTo>
                      <a:lnTo>
                        <a:pt x="2126" y="602"/>
                      </a:lnTo>
                      <a:close/>
                      <a:moveTo>
                        <a:pt x="1121" y="602"/>
                      </a:moveTo>
                      <a:lnTo>
                        <a:pt x="1118" y="603"/>
                      </a:lnTo>
                      <a:lnTo>
                        <a:pt x="1116" y="605"/>
                      </a:lnTo>
                      <a:lnTo>
                        <a:pt x="1114" y="609"/>
                      </a:lnTo>
                      <a:lnTo>
                        <a:pt x="1114" y="819"/>
                      </a:lnTo>
                      <a:lnTo>
                        <a:pt x="1537" y="819"/>
                      </a:lnTo>
                      <a:lnTo>
                        <a:pt x="1537" y="609"/>
                      </a:lnTo>
                      <a:lnTo>
                        <a:pt x="1535" y="605"/>
                      </a:lnTo>
                      <a:lnTo>
                        <a:pt x="1534" y="603"/>
                      </a:lnTo>
                      <a:lnTo>
                        <a:pt x="1530" y="602"/>
                      </a:lnTo>
                      <a:lnTo>
                        <a:pt x="1121" y="602"/>
                      </a:lnTo>
                      <a:close/>
                      <a:moveTo>
                        <a:pt x="2398" y="191"/>
                      </a:moveTo>
                      <a:lnTo>
                        <a:pt x="2236" y="409"/>
                      </a:lnTo>
                      <a:lnTo>
                        <a:pt x="3695" y="409"/>
                      </a:lnTo>
                      <a:lnTo>
                        <a:pt x="3532" y="191"/>
                      </a:lnTo>
                      <a:lnTo>
                        <a:pt x="2398" y="191"/>
                      </a:lnTo>
                      <a:close/>
                      <a:moveTo>
                        <a:pt x="2351" y="0"/>
                      </a:moveTo>
                      <a:lnTo>
                        <a:pt x="3580" y="0"/>
                      </a:lnTo>
                      <a:lnTo>
                        <a:pt x="3609" y="4"/>
                      </a:lnTo>
                      <a:lnTo>
                        <a:pt x="3636" y="16"/>
                      </a:lnTo>
                      <a:lnTo>
                        <a:pt x="3658" y="38"/>
                      </a:lnTo>
                      <a:lnTo>
                        <a:pt x="3964" y="448"/>
                      </a:lnTo>
                      <a:lnTo>
                        <a:pt x="3965" y="448"/>
                      </a:lnTo>
                      <a:lnTo>
                        <a:pt x="3969" y="454"/>
                      </a:lnTo>
                      <a:lnTo>
                        <a:pt x="3971" y="457"/>
                      </a:lnTo>
                      <a:lnTo>
                        <a:pt x="3973" y="463"/>
                      </a:lnTo>
                      <a:lnTo>
                        <a:pt x="3974" y="465"/>
                      </a:lnTo>
                      <a:lnTo>
                        <a:pt x="3976" y="470"/>
                      </a:lnTo>
                      <a:lnTo>
                        <a:pt x="3978" y="474"/>
                      </a:lnTo>
                      <a:lnTo>
                        <a:pt x="3978" y="475"/>
                      </a:lnTo>
                      <a:lnTo>
                        <a:pt x="3982" y="488"/>
                      </a:lnTo>
                      <a:lnTo>
                        <a:pt x="3982" y="490"/>
                      </a:lnTo>
                      <a:lnTo>
                        <a:pt x="3982" y="492"/>
                      </a:lnTo>
                      <a:lnTo>
                        <a:pt x="3982" y="492"/>
                      </a:lnTo>
                      <a:lnTo>
                        <a:pt x="4034" y="819"/>
                      </a:lnTo>
                      <a:lnTo>
                        <a:pt x="4509" y="819"/>
                      </a:lnTo>
                      <a:lnTo>
                        <a:pt x="4509" y="609"/>
                      </a:lnTo>
                      <a:lnTo>
                        <a:pt x="4514" y="562"/>
                      </a:lnTo>
                      <a:lnTo>
                        <a:pt x="4529" y="520"/>
                      </a:lnTo>
                      <a:lnTo>
                        <a:pt x="4552" y="484"/>
                      </a:lnTo>
                      <a:lnTo>
                        <a:pt x="4583" y="454"/>
                      </a:lnTo>
                      <a:lnTo>
                        <a:pt x="4621" y="430"/>
                      </a:lnTo>
                      <a:lnTo>
                        <a:pt x="4662" y="414"/>
                      </a:lnTo>
                      <a:lnTo>
                        <a:pt x="4707" y="409"/>
                      </a:lnTo>
                      <a:lnTo>
                        <a:pt x="5323" y="409"/>
                      </a:lnTo>
                      <a:lnTo>
                        <a:pt x="5368" y="414"/>
                      </a:lnTo>
                      <a:lnTo>
                        <a:pt x="5409" y="430"/>
                      </a:lnTo>
                      <a:lnTo>
                        <a:pt x="5447" y="454"/>
                      </a:lnTo>
                      <a:lnTo>
                        <a:pt x="5477" y="484"/>
                      </a:lnTo>
                      <a:lnTo>
                        <a:pt x="5501" y="520"/>
                      </a:lnTo>
                      <a:lnTo>
                        <a:pt x="5515" y="562"/>
                      </a:lnTo>
                      <a:lnTo>
                        <a:pt x="5521" y="609"/>
                      </a:lnTo>
                      <a:lnTo>
                        <a:pt x="5521" y="819"/>
                      </a:lnTo>
                      <a:lnTo>
                        <a:pt x="5629" y="819"/>
                      </a:lnTo>
                      <a:lnTo>
                        <a:pt x="5683" y="825"/>
                      </a:lnTo>
                      <a:lnTo>
                        <a:pt x="5735" y="839"/>
                      </a:lnTo>
                      <a:lnTo>
                        <a:pt x="5782" y="861"/>
                      </a:lnTo>
                      <a:lnTo>
                        <a:pt x="5823" y="890"/>
                      </a:lnTo>
                      <a:lnTo>
                        <a:pt x="5859" y="928"/>
                      </a:lnTo>
                      <a:lnTo>
                        <a:pt x="5890" y="969"/>
                      </a:lnTo>
                      <a:lnTo>
                        <a:pt x="5911" y="1016"/>
                      </a:lnTo>
                      <a:lnTo>
                        <a:pt x="5926" y="1066"/>
                      </a:lnTo>
                      <a:lnTo>
                        <a:pt x="5931" y="1120"/>
                      </a:lnTo>
                      <a:lnTo>
                        <a:pt x="5931" y="3991"/>
                      </a:lnTo>
                      <a:lnTo>
                        <a:pt x="5926" y="4045"/>
                      </a:lnTo>
                      <a:lnTo>
                        <a:pt x="5911" y="4097"/>
                      </a:lnTo>
                      <a:lnTo>
                        <a:pt x="5890" y="4144"/>
                      </a:lnTo>
                      <a:lnTo>
                        <a:pt x="5859" y="4186"/>
                      </a:lnTo>
                      <a:lnTo>
                        <a:pt x="5823" y="4222"/>
                      </a:lnTo>
                      <a:lnTo>
                        <a:pt x="5782" y="4252"/>
                      </a:lnTo>
                      <a:lnTo>
                        <a:pt x="5735" y="4274"/>
                      </a:lnTo>
                      <a:lnTo>
                        <a:pt x="5683" y="4288"/>
                      </a:lnTo>
                      <a:lnTo>
                        <a:pt x="5629" y="4292"/>
                      </a:lnTo>
                      <a:lnTo>
                        <a:pt x="301" y="4292"/>
                      </a:lnTo>
                      <a:lnTo>
                        <a:pt x="247" y="4288"/>
                      </a:lnTo>
                      <a:lnTo>
                        <a:pt x="196" y="4274"/>
                      </a:lnTo>
                      <a:lnTo>
                        <a:pt x="149" y="4252"/>
                      </a:lnTo>
                      <a:lnTo>
                        <a:pt x="108" y="4222"/>
                      </a:lnTo>
                      <a:lnTo>
                        <a:pt x="70" y="4186"/>
                      </a:lnTo>
                      <a:lnTo>
                        <a:pt x="41" y="4144"/>
                      </a:lnTo>
                      <a:lnTo>
                        <a:pt x="18" y="4097"/>
                      </a:lnTo>
                      <a:lnTo>
                        <a:pt x="5" y="4045"/>
                      </a:lnTo>
                      <a:lnTo>
                        <a:pt x="0" y="3991"/>
                      </a:lnTo>
                      <a:lnTo>
                        <a:pt x="0" y="1120"/>
                      </a:lnTo>
                      <a:lnTo>
                        <a:pt x="5" y="1066"/>
                      </a:lnTo>
                      <a:lnTo>
                        <a:pt x="20" y="1014"/>
                      </a:lnTo>
                      <a:lnTo>
                        <a:pt x="43" y="965"/>
                      </a:lnTo>
                      <a:lnTo>
                        <a:pt x="74" y="922"/>
                      </a:lnTo>
                      <a:lnTo>
                        <a:pt x="112" y="886"/>
                      </a:lnTo>
                      <a:lnTo>
                        <a:pt x="157" y="857"/>
                      </a:lnTo>
                      <a:lnTo>
                        <a:pt x="205" y="836"/>
                      </a:lnTo>
                      <a:lnTo>
                        <a:pt x="205" y="711"/>
                      </a:lnTo>
                      <a:lnTo>
                        <a:pt x="211" y="665"/>
                      </a:lnTo>
                      <a:lnTo>
                        <a:pt x="225" y="623"/>
                      </a:lnTo>
                      <a:lnTo>
                        <a:pt x="248" y="587"/>
                      </a:lnTo>
                      <a:lnTo>
                        <a:pt x="279" y="557"/>
                      </a:lnTo>
                      <a:lnTo>
                        <a:pt x="317" y="533"/>
                      </a:lnTo>
                      <a:lnTo>
                        <a:pt x="358" y="517"/>
                      </a:lnTo>
                      <a:lnTo>
                        <a:pt x="403" y="511"/>
                      </a:lnTo>
                      <a:lnTo>
                        <a:pt x="608" y="511"/>
                      </a:lnTo>
                      <a:lnTo>
                        <a:pt x="653" y="517"/>
                      </a:lnTo>
                      <a:lnTo>
                        <a:pt x="695" y="533"/>
                      </a:lnTo>
                      <a:lnTo>
                        <a:pt x="733" y="557"/>
                      </a:lnTo>
                      <a:lnTo>
                        <a:pt x="763" y="587"/>
                      </a:lnTo>
                      <a:lnTo>
                        <a:pt x="787" y="623"/>
                      </a:lnTo>
                      <a:lnTo>
                        <a:pt x="801" y="665"/>
                      </a:lnTo>
                      <a:lnTo>
                        <a:pt x="806" y="711"/>
                      </a:lnTo>
                      <a:lnTo>
                        <a:pt x="806" y="819"/>
                      </a:lnTo>
                      <a:lnTo>
                        <a:pt x="922" y="819"/>
                      </a:lnTo>
                      <a:lnTo>
                        <a:pt x="922" y="609"/>
                      </a:lnTo>
                      <a:lnTo>
                        <a:pt x="927" y="562"/>
                      </a:lnTo>
                      <a:lnTo>
                        <a:pt x="943" y="520"/>
                      </a:lnTo>
                      <a:lnTo>
                        <a:pt x="967" y="484"/>
                      </a:lnTo>
                      <a:lnTo>
                        <a:pt x="997" y="454"/>
                      </a:lnTo>
                      <a:lnTo>
                        <a:pt x="1033" y="430"/>
                      </a:lnTo>
                      <a:lnTo>
                        <a:pt x="1075" y="414"/>
                      </a:lnTo>
                      <a:lnTo>
                        <a:pt x="1121" y="409"/>
                      </a:lnTo>
                      <a:lnTo>
                        <a:pt x="1530" y="409"/>
                      </a:lnTo>
                      <a:lnTo>
                        <a:pt x="1577" y="414"/>
                      </a:lnTo>
                      <a:lnTo>
                        <a:pt x="1618" y="430"/>
                      </a:lnTo>
                      <a:lnTo>
                        <a:pt x="1654" y="454"/>
                      </a:lnTo>
                      <a:lnTo>
                        <a:pt x="1685" y="484"/>
                      </a:lnTo>
                      <a:lnTo>
                        <a:pt x="1708" y="520"/>
                      </a:lnTo>
                      <a:lnTo>
                        <a:pt x="1724" y="562"/>
                      </a:lnTo>
                      <a:lnTo>
                        <a:pt x="1730" y="609"/>
                      </a:lnTo>
                      <a:lnTo>
                        <a:pt x="1730" y="819"/>
                      </a:lnTo>
                      <a:lnTo>
                        <a:pt x="1897" y="819"/>
                      </a:lnTo>
                      <a:lnTo>
                        <a:pt x="1948" y="492"/>
                      </a:lnTo>
                      <a:lnTo>
                        <a:pt x="1948" y="492"/>
                      </a:lnTo>
                      <a:lnTo>
                        <a:pt x="1948" y="490"/>
                      </a:lnTo>
                      <a:lnTo>
                        <a:pt x="1949" y="488"/>
                      </a:lnTo>
                      <a:lnTo>
                        <a:pt x="1951" y="475"/>
                      </a:lnTo>
                      <a:lnTo>
                        <a:pt x="1953" y="474"/>
                      </a:lnTo>
                      <a:lnTo>
                        <a:pt x="1953" y="470"/>
                      </a:lnTo>
                      <a:lnTo>
                        <a:pt x="1957" y="465"/>
                      </a:lnTo>
                      <a:lnTo>
                        <a:pt x="1957" y="463"/>
                      </a:lnTo>
                      <a:lnTo>
                        <a:pt x="1960" y="457"/>
                      </a:lnTo>
                      <a:lnTo>
                        <a:pt x="1962" y="454"/>
                      </a:lnTo>
                      <a:lnTo>
                        <a:pt x="1966" y="448"/>
                      </a:lnTo>
                      <a:lnTo>
                        <a:pt x="1966" y="448"/>
                      </a:lnTo>
                      <a:lnTo>
                        <a:pt x="2273" y="38"/>
                      </a:lnTo>
                      <a:lnTo>
                        <a:pt x="2295" y="16"/>
                      </a:lnTo>
                      <a:lnTo>
                        <a:pt x="2320" y="4"/>
                      </a:lnTo>
                      <a:lnTo>
                        <a:pt x="23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Freeform 7">
                  <a:extLst>
                    <a:ext uri="{FF2B5EF4-FFF2-40B4-BE49-F238E27FC236}">
                      <a16:creationId xmlns:a16="http://schemas.microsoft.com/office/drawing/2014/main" id="{89D76C3E-82C2-A1B4-C79B-3A7BA086A64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7" y="963"/>
                  <a:ext cx="915" cy="917"/>
                </a:xfrm>
                <a:custGeom>
                  <a:avLst/>
                  <a:gdLst>
                    <a:gd name="T0" fmla="*/ 825 w 1831"/>
                    <a:gd name="T1" fmla="*/ 198 h 1833"/>
                    <a:gd name="T2" fmla="*/ 654 w 1831"/>
                    <a:gd name="T3" fmla="*/ 241 h 1833"/>
                    <a:gd name="T4" fmla="*/ 502 w 1831"/>
                    <a:gd name="T5" fmla="*/ 322 h 1833"/>
                    <a:gd name="T6" fmla="*/ 375 w 1831"/>
                    <a:gd name="T7" fmla="*/ 436 h 1833"/>
                    <a:gd name="T8" fmla="*/ 276 w 1831"/>
                    <a:gd name="T9" fmla="*/ 576 h 1833"/>
                    <a:gd name="T10" fmla="*/ 214 w 1831"/>
                    <a:gd name="T11" fmla="*/ 738 h 1833"/>
                    <a:gd name="T12" fmla="*/ 191 w 1831"/>
                    <a:gd name="T13" fmla="*/ 917 h 1833"/>
                    <a:gd name="T14" fmla="*/ 214 w 1831"/>
                    <a:gd name="T15" fmla="*/ 1095 h 1833"/>
                    <a:gd name="T16" fmla="*/ 276 w 1831"/>
                    <a:gd name="T17" fmla="*/ 1257 h 1833"/>
                    <a:gd name="T18" fmla="*/ 375 w 1831"/>
                    <a:gd name="T19" fmla="*/ 1397 h 1833"/>
                    <a:gd name="T20" fmla="*/ 502 w 1831"/>
                    <a:gd name="T21" fmla="*/ 1511 h 1833"/>
                    <a:gd name="T22" fmla="*/ 654 w 1831"/>
                    <a:gd name="T23" fmla="*/ 1592 h 1833"/>
                    <a:gd name="T24" fmla="*/ 825 w 1831"/>
                    <a:gd name="T25" fmla="*/ 1635 h 1833"/>
                    <a:gd name="T26" fmla="*/ 1006 w 1831"/>
                    <a:gd name="T27" fmla="*/ 1635 h 1833"/>
                    <a:gd name="T28" fmla="*/ 1176 w 1831"/>
                    <a:gd name="T29" fmla="*/ 1592 h 1833"/>
                    <a:gd name="T30" fmla="*/ 1329 w 1831"/>
                    <a:gd name="T31" fmla="*/ 1511 h 1833"/>
                    <a:gd name="T32" fmla="*/ 1456 w 1831"/>
                    <a:gd name="T33" fmla="*/ 1397 h 1833"/>
                    <a:gd name="T34" fmla="*/ 1554 w 1831"/>
                    <a:gd name="T35" fmla="*/ 1257 h 1833"/>
                    <a:gd name="T36" fmla="*/ 1617 w 1831"/>
                    <a:gd name="T37" fmla="*/ 1095 h 1833"/>
                    <a:gd name="T38" fmla="*/ 1638 w 1831"/>
                    <a:gd name="T39" fmla="*/ 917 h 1833"/>
                    <a:gd name="T40" fmla="*/ 1617 w 1831"/>
                    <a:gd name="T41" fmla="*/ 738 h 1833"/>
                    <a:gd name="T42" fmla="*/ 1554 w 1831"/>
                    <a:gd name="T43" fmla="*/ 576 h 1833"/>
                    <a:gd name="T44" fmla="*/ 1456 w 1831"/>
                    <a:gd name="T45" fmla="*/ 436 h 1833"/>
                    <a:gd name="T46" fmla="*/ 1329 w 1831"/>
                    <a:gd name="T47" fmla="*/ 322 h 1833"/>
                    <a:gd name="T48" fmla="*/ 1176 w 1831"/>
                    <a:gd name="T49" fmla="*/ 241 h 1833"/>
                    <a:gd name="T50" fmla="*/ 1006 w 1831"/>
                    <a:gd name="T51" fmla="*/ 198 h 1833"/>
                    <a:gd name="T52" fmla="*/ 915 w 1831"/>
                    <a:gd name="T53" fmla="*/ 0 h 1833"/>
                    <a:gd name="T54" fmla="*/ 1111 w 1831"/>
                    <a:gd name="T55" fmla="*/ 22 h 1833"/>
                    <a:gd name="T56" fmla="*/ 1293 w 1831"/>
                    <a:gd name="T57" fmla="*/ 83 h 1833"/>
                    <a:gd name="T58" fmla="*/ 1456 w 1831"/>
                    <a:gd name="T59" fmla="*/ 178 h 1833"/>
                    <a:gd name="T60" fmla="*/ 1595 w 1831"/>
                    <a:gd name="T61" fmla="*/ 304 h 1833"/>
                    <a:gd name="T62" fmla="*/ 1707 w 1831"/>
                    <a:gd name="T63" fmla="*/ 456 h 1833"/>
                    <a:gd name="T64" fmla="*/ 1784 w 1831"/>
                    <a:gd name="T65" fmla="*/ 628 h 1833"/>
                    <a:gd name="T66" fmla="*/ 1825 w 1831"/>
                    <a:gd name="T67" fmla="*/ 818 h 1833"/>
                    <a:gd name="T68" fmla="*/ 1825 w 1831"/>
                    <a:gd name="T69" fmla="*/ 1017 h 1833"/>
                    <a:gd name="T70" fmla="*/ 1784 w 1831"/>
                    <a:gd name="T71" fmla="*/ 1207 h 1833"/>
                    <a:gd name="T72" fmla="*/ 1707 w 1831"/>
                    <a:gd name="T73" fmla="*/ 1379 h 1833"/>
                    <a:gd name="T74" fmla="*/ 1595 w 1831"/>
                    <a:gd name="T75" fmla="*/ 1531 h 1833"/>
                    <a:gd name="T76" fmla="*/ 1456 w 1831"/>
                    <a:gd name="T77" fmla="*/ 1657 h 1833"/>
                    <a:gd name="T78" fmla="*/ 1293 w 1831"/>
                    <a:gd name="T79" fmla="*/ 1752 h 1833"/>
                    <a:gd name="T80" fmla="*/ 1111 w 1831"/>
                    <a:gd name="T81" fmla="*/ 1812 h 1833"/>
                    <a:gd name="T82" fmla="*/ 915 w 1831"/>
                    <a:gd name="T83" fmla="*/ 1833 h 1833"/>
                    <a:gd name="T84" fmla="*/ 718 w 1831"/>
                    <a:gd name="T85" fmla="*/ 1812 h 1833"/>
                    <a:gd name="T86" fmla="*/ 537 w 1831"/>
                    <a:gd name="T87" fmla="*/ 1752 h 1833"/>
                    <a:gd name="T88" fmla="*/ 375 w 1831"/>
                    <a:gd name="T89" fmla="*/ 1657 h 1833"/>
                    <a:gd name="T90" fmla="*/ 236 w 1831"/>
                    <a:gd name="T91" fmla="*/ 1531 h 1833"/>
                    <a:gd name="T92" fmla="*/ 124 w 1831"/>
                    <a:gd name="T93" fmla="*/ 1379 h 1833"/>
                    <a:gd name="T94" fmla="*/ 47 w 1831"/>
                    <a:gd name="T95" fmla="*/ 1207 h 1833"/>
                    <a:gd name="T96" fmla="*/ 6 w 1831"/>
                    <a:gd name="T97" fmla="*/ 1017 h 1833"/>
                    <a:gd name="T98" fmla="*/ 6 w 1831"/>
                    <a:gd name="T99" fmla="*/ 818 h 1833"/>
                    <a:gd name="T100" fmla="*/ 47 w 1831"/>
                    <a:gd name="T101" fmla="*/ 628 h 1833"/>
                    <a:gd name="T102" fmla="*/ 124 w 1831"/>
                    <a:gd name="T103" fmla="*/ 456 h 1833"/>
                    <a:gd name="T104" fmla="*/ 236 w 1831"/>
                    <a:gd name="T105" fmla="*/ 304 h 1833"/>
                    <a:gd name="T106" fmla="*/ 375 w 1831"/>
                    <a:gd name="T107" fmla="*/ 178 h 1833"/>
                    <a:gd name="T108" fmla="*/ 537 w 1831"/>
                    <a:gd name="T109" fmla="*/ 83 h 1833"/>
                    <a:gd name="T110" fmla="*/ 718 w 1831"/>
                    <a:gd name="T111" fmla="*/ 22 h 1833"/>
                    <a:gd name="T112" fmla="*/ 915 w 1831"/>
                    <a:gd name="T113" fmla="*/ 0 h 18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831" h="1833">
                      <a:moveTo>
                        <a:pt x="915" y="193"/>
                      </a:moveTo>
                      <a:lnTo>
                        <a:pt x="825" y="198"/>
                      </a:lnTo>
                      <a:lnTo>
                        <a:pt x="736" y="216"/>
                      </a:lnTo>
                      <a:lnTo>
                        <a:pt x="654" y="241"/>
                      </a:lnTo>
                      <a:lnTo>
                        <a:pt x="574" y="277"/>
                      </a:lnTo>
                      <a:lnTo>
                        <a:pt x="502" y="322"/>
                      </a:lnTo>
                      <a:lnTo>
                        <a:pt x="434" y="376"/>
                      </a:lnTo>
                      <a:lnTo>
                        <a:pt x="375" y="436"/>
                      </a:lnTo>
                      <a:lnTo>
                        <a:pt x="321" y="504"/>
                      </a:lnTo>
                      <a:lnTo>
                        <a:pt x="276" y="576"/>
                      </a:lnTo>
                      <a:lnTo>
                        <a:pt x="240" y="655"/>
                      </a:lnTo>
                      <a:lnTo>
                        <a:pt x="214" y="738"/>
                      </a:lnTo>
                      <a:lnTo>
                        <a:pt x="196" y="827"/>
                      </a:lnTo>
                      <a:lnTo>
                        <a:pt x="191" y="917"/>
                      </a:lnTo>
                      <a:lnTo>
                        <a:pt x="196" y="1008"/>
                      </a:lnTo>
                      <a:lnTo>
                        <a:pt x="214" y="1095"/>
                      </a:lnTo>
                      <a:lnTo>
                        <a:pt x="240" y="1178"/>
                      </a:lnTo>
                      <a:lnTo>
                        <a:pt x="276" y="1257"/>
                      </a:lnTo>
                      <a:lnTo>
                        <a:pt x="321" y="1331"/>
                      </a:lnTo>
                      <a:lnTo>
                        <a:pt x="375" y="1397"/>
                      </a:lnTo>
                      <a:lnTo>
                        <a:pt x="434" y="1459"/>
                      </a:lnTo>
                      <a:lnTo>
                        <a:pt x="502" y="1511"/>
                      </a:lnTo>
                      <a:lnTo>
                        <a:pt x="574" y="1556"/>
                      </a:lnTo>
                      <a:lnTo>
                        <a:pt x="654" y="1592"/>
                      </a:lnTo>
                      <a:lnTo>
                        <a:pt x="736" y="1619"/>
                      </a:lnTo>
                      <a:lnTo>
                        <a:pt x="825" y="1635"/>
                      </a:lnTo>
                      <a:lnTo>
                        <a:pt x="915" y="1641"/>
                      </a:lnTo>
                      <a:lnTo>
                        <a:pt x="1006" y="1635"/>
                      </a:lnTo>
                      <a:lnTo>
                        <a:pt x="1093" y="1619"/>
                      </a:lnTo>
                      <a:lnTo>
                        <a:pt x="1176" y="1592"/>
                      </a:lnTo>
                      <a:lnTo>
                        <a:pt x="1255" y="1556"/>
                      </a:lnTo>
                      <a:lnTo>
                        <a:pt x="1329" y="1511"/>
                      </a:lnTo>
                      <a:lnTo>
                        <a:pt x="1395" y="1459"/>
                      </a:lnTo>
                      <a:lnTo>
                        <a:pt x="1456" y="1397"/>
                      </a:lnTo>
                      <a:lnTo>
                        <a:pt x="1509" y="1331"/>
                      </a:lnTo>
                      <a:lnTo>
                        <a:pt x="1554" y="1257"/>
                      </a:lnTo>
                      <a:lnTo>
                        <a:pt x="1590" y="1178"/>
                      </a:lnTo>
                      <a:lnTo>
                        <a:pt x="1617" y="1095"/>
                      </a:lnTo>
                      <a:lnTo>
                        <a:pt x="1633" y="1008"/>
                      </a:lnTo>
                      <a:lnTo>
                        <a:pt x="1638" y="917"/>
                      </a:lnTo>
                      <a:lnTo>
                        <a:pt x="1633" y="827"/>
                      </a:lnTo>
                      <a:lnTo>
                        <a:pt x="1617" y="738"/>
                      </a:lnTo>
                      <a:lnTo>
                        <a:pt x="1590" y="655"/>
                      </a:lnTo>
                      <a:lnTo>
                        <a:pt x="1554" y="576"/>
                      </a:lnTo>
                      <a:lnTo>
                        <a:pt x="1509" y="504"/>
                      </a:lnTo>
                      <a:lnTo>
                        <a:pt x="1456" y="436"/>
                      </a:lnTo>
                      <a:lnTo>
                        <a:pt x="1395" y="376"/>
                      </a:lnTo>
                      <a:lnTo>
                        <a:pt x="1329" y="322"/>
                      </a:lnTo>
                      <a:lnTo>
                        <a:pt x="1255" y="277"/>
                      </a:lnTo>
                      <a:lnTo>
                        <a:pt x="1176" y="241"/>
                      </a:lnTo>
                      <a:lnTo>
                        <a:pt x="1093" y="216"/>
                      </a:lnTo>
                      <a:lnTo>
                        <a:pt x="1006" y="198"/>
                      </a:lnTo>
                      <a:lnTo>
                        <a:pt x="915" y="193"/>
                      </a:lnTo>
                      <a:close/>
                      <a:moveTo>
                        <a:pt x="915" y="0"/>
                      </a:moveTo>
                      <a:lnTo>
                        <a:pt x="1015" y="5"/>
                      </a:lnTo>
                      <a:lnTo>
                        <a:pt x="1111" y="22"/>
                      </a:lnTo>
                      <a:lnTo>
                        <a:pt x="1204" y="47"/>
                      </a:lnTo>
                      <a:lnTo>
                        <a:pt x="1293" y="83"/>
                      </a:lnTo>
                      <a:lnTo>
                        <a:pt x="1377" y="126"/>
                      </a:lnTo>
                      <a:lnTo>
                        <a:pt x="1456" y="178"/>
                      </a:lnTo>
                      <a:lnTo>
                        <a:pt x="1528" y="238"/>
                      </a:lnTo>
                      <a:lnTo>
                        <a:pt x="1595" y="304"/>
                      </a:lnTo>
                      <a:lnTo>
                        <a:pt x="1654" y="376"/>
                      </a:lnTo>
                      <a:lnTo>
                        <a:pt x="1707" y="456"/>
                      </a:lnTo>
                      <a:lnTo>
                        <a:pt x="1750" y="538"/>
                      </a:lnTo>
                      <a:lnTo>
                        <a:pt x="1784" y="628"/>
                      </a:lnTo>
                      <a:lnTo>
                        <a:pt x="1809" y="720"/>
                      </a:lnTo>
                      <a:lnTo>
                        <a:pt x="1825" y="818"/>
                      </a:lnTo>
                      <a:lnTo>
                        <a:pt x="1831" y="917"/>
                      </a:lnTo>
                      <a:lnTo>
                        <a:pt x="1825" y="1017"/>
                      </a:lnTo>
                      <a:lnTo>
                        <a:pt x="1809" y="1113"/>
                      </a:lnTo>
                      <a:lnTo>
                        <a:pt x="1784" y="1207"/>
                      </a:lnTo>
                      <a:lnTo>
                        <a:pt x="1750" y="1295"/>
                      </a:lnTo>
                      <a:lnTo>
                        <a:pt x="1707" y="1379"/>
                      </a:lnTo>
                      <a:lnTo>
                        <a:pt x="1654" y="1459"/>
                      </a:lnTo>
                      <a:lnTo>
                        <a:pt x="1595" y="1531"/>
                      </a:lnTo>
                      <a:lnTo>
                        <a:pt x="1528" y="1597"/>
                      </a:lnTo>
                      <a:lnTo>
                        <a:pt x="1456" y="1657"/>
                      </a:lnTo>
                      <a:lnTo>
                        <a:pt x="1377" y="1707"/>
                      </a:lnTo>
                      <a:lnTo>
                        <a:pt x="1293" y="1752"/>
                      </a:lnTo>
                      <a:lnTo>
                        <a:pt x="1204" y="1787"/>
                      </a:lnTo>
                      <a:lnTo>
                        <a:pt x="1111" y="1812"/>
                      </a:lnTo>
                      <a:lnTo>
                        <a:pt x="1015" y="1828"/>
                      </a:lnTo>
                      <a:lnTo>
                        <a:pt x="915" y="1833"/>
                      </a:lnTo>
                      <a:lnTo>
                        <a:pt x="816" y="1828"/>
                      </a:lnTo>
                      <a:lnTo>
                        <a:pt x="718" y="1812"/>
                      </a:lnTo>
                      <a:lnTo>
                        <a:pt x="627" y="1787"/>
                      </a:lnTo>
                      <a:lnTo>
                        <a:pt x="537" y="1752"/>
                      </a:lnTo>
                      <a:lnTo>
                        <a:pt x="454" y="1707"/>
                      </a:lnTo>
                      <a:lnTo>
                        <a:pt x="375" y="1657"/>
                      </a:lnTo>
                      <a:lnTo>
                        <a:pt x="303" y="1597"/>
                      </a:lnTo>
                      <a:lnTo>
                        <a:pt x="236" y="1531"/>
                      </a:lnTo>
                      <a:lnTo>
                        <a:pt x="177" y="1459"/>
                      </a:lnTo>
                      <a:lnTo>
                        <a:pt x="124" y="1379"/>
                      </a:lnTo>
                      <a:lnTo>
                        <a:pt x="81" y="1295"/>
                      </a:lnTo>
                      <a:lnTo>
                        <a:pt x="47" y="1207"/>
                      </a:lnTo>
                      <a:lnTo>
                        <a:pt x="20" y="1113"/>
                      </a:lnTo>
                      <a:lnTo>
                        <a:pt x="6" y="1017"/>
                      </a:lnTo>
                      <a:lnTo>
                        <a:pt x="0" y="917"/>
                      </a:lnTo>
                      <a:lnTo>
                        <a:pt x="6" y="818"/>
                      </a:lnTo>
                      <a:lnTo>
                        <a:pt x="20" y="720"/>
                      </a:lnTo>
                      <a:lnTo>
                        <a:pt x="47" y="628"/>
                      </a:lnTo>
                      <a:lnTo>
                        <a:pt x="81" y="538"/>
                      </a:lnTo>
                      <a:lnTo>
                        <a:pt x="124" y="456"/>
                      </a:lnTo>
                      <a:lnTo>
                        <a:pt x="177" y="376"/>
                      </a:lnTo>
                      <a:lnTo>
                        <a:pt x="236" y="304"/>
                      </a:lnTo>
                      <a:lnTo>
                        <a:pt x="303" y="238"/>
                      </a:lnTo>
                      <a:lnTo>
                        <a:pt x="375" y="178"/>
                      </a:lnTo>
                      <a:lnTo>
                        <a:pt x="454" y="126"/>
                      </a:lnTo>
                      <a:lnTo>
                        <a:pt x="537" y="83"/>
                      </a:lnTo>
                      <a:lnTo>
                        <a:pt x="627" y="47"/>
                      </a:lnTo>
                      <a:lnTo>
                        <a:pt x="718" y="22"/>
                      </a:lnTo>
                      <a:lnTo>
                        <a:pt x="816" y="5"/>
                      </a:lnTo>
                      <a:lnTo>
                        <a:pt x="91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Freeform 8">
                  <a:extLst>
                    <a:ext uri="{FF2B5EF4-FFF2-40B4-BE49-F238E27FC236}">
                      <a16:creationId xmlns:a16="http://schemas.microsoft.com/office/drawing/2014/main" id="{78BB5F8F-089C-246B-27B9-1E6CFFA15D5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93" y="1220"/>
                  <a:ext cx="403" cy="404"/>
                </a:xfrm>
                <a:custGeom>
                  <a:avLst/>
                  <a:gdLst>
                    <a:gd name="T0" fmla="*/ 355 w 807"/>
                    <a:gd name="T1" fmla="*/ 198 h 807"/>
                    <a:gd name="T2" fmla="*/ 272 w 807"/>
                    <a:gd name="T3" fmla="*/ 240 h 807"/>
                    <a:gd name="T4" fmla="*/ 215 w 807"/>
                    <a:gd name="T5" fmla="*/ 312 h 807"/>
                    <a:gd name="T6" fmla="*/ 193 w 807"/>
                    <a:gd name="T7" fmla="*/ 404 h 807"/>
                    <a:gd name="T8" fmla="*/ 215 w 807"/>
                    <a:gd name="T9" fmla="*/ 497 h 807"/>
                    <a:gd name="T10" fmla="*/ 272 w 807"/>
                    <a:gd name="T11" fmla="*/ 569 h 807"/>
                    <a:gd name="T12" fmla="*/ 355 w 807"/>
                    <a:gd name="T13" fmla="*/ 611 h 807"/>
                    <a:gd name="T14" fmla="*/ 452 w 807"/>
                    <a:gd name="T15" fmla="*/ 611 h 807"/>
                    <a:gd name="T16" fmla="*/ 537 w 807"/>
                    <a:gd name="T17" fmla="*/ 569 h 807"/>
                    <a:gd name="T18" fmla="*/ 594 w 807"/>
                    <a:gd name="T19" fmla="*/ 497 h 807"/>
                    <a:gd name="T20" fmla="*/ 616 w 807"/>
                    <a:gd name="T21" fmla="*/ 404 h 807"/>
                    <a:gd name="T22" fmla="*/ 594 w 807"/>
                    <a:gd name="T23" fmla="*/ 312 h 807"/>
                    <a:gd name="T24" fmla="*/ 537 w 807"/>
                    <a:gd name="T25" fmla="*/ 240 h 807"/>
                    <a:gd name="T26" fmla="*/ 452 w 807"/>
                    <a:gd name="T27" fmla="*/ 198 h 807"/>
                    <a:gd name="T28" fmla="*/ 404 w 807"/>
                    <a:gd name="T29" fmla="*/ 0 h 807"/>
                    <a:gd name="T30" fmla="*/ 531 w 807"/>
                    <a:gd name="T31" fmla="*/ 22 h 807"/>
                    <a:gd name="T32" fmla="*/ 643 w 807"/>
                    <a:gd name="T33" fmla="*/ 78 h 807"/>
                    <a:gd name="T34" fmla="*/ 729 w 807"/>
                    <a:gd name="T35" fmla="*/ 166 h 807"/>
                    <a:gd name="T36" fmla="*/ 787 w 807"/>
                    <a:gd name="T37" fmla="*/ 276 h 807"/>
                    <a:gd name="T38" fmla="*/ 807 w 807"/>
                    <a:gd name="T39" fmla="*/ 404 h 807"/>
                    <a:gd name="T40" fmla="*/ 787 w 807"/>
                    <a:gd name="T41" fmla="*/ 531 h 807"/>
                    <a:gd name="T42" fmla="*/ 729 w 807"/>
                    <a:gd name="T43" fmla="*/ 643 h 807"/>
                    <a:gd name="T44" fmla="*/ 643 w 807"/>
                    <a:gd name="T45" fmla="*/ 730 h 807"/>
                    <a:gd name="T46" fmla="*/ 531 w 807"/>
                    <a:gd name="T47" fmla="*/ 787 h 807"/>
                    <a:gd name="T48" fmla="*/ 404 w 807"/>
                    <a:gd name="T49" fmla="*/ 807 h 807"/>
                    <a:gd name="T50" fmla="*/ 278 w 807"/>
                    <a:gd name="T51" fmla="*/ 787 h 807"/>
                    <a:gd name="T52" fmla="*/ 166 w 807"/>
                    <a:gd name="T53" fmla="*/ 730 h 807"/>
                    <a:gd name="T54" fmla="*/ 78 w 807"/>
                    <a:gd name="T55" fmla="*/ 643 h 807"/>
                    <a:gd name="T56" fmla="*/ 22 w 807"/>
                    <a:gd name="T57" fmla="*/ 531 h 807"/>
                    <a:gd name="T58" fmla="*/ 0 w 807"/>
                    <a:gd name="T59" fmla="*/ 404 h 807"/>
                    <a:gd name="T60" fmla="*/ 22 w 807"/>
                    <a:gd name="T61" fmla="*/ 276 h 807"/>
                    <a:gd name="T62" fmla="*/ 78 w 807"/>
                    <a:gd name="T63" fmla="*/ 166 h 807"/>
                    <a:gd name="T64" fmla="*/ 166 w 807"/>
                    <a:gd name="T65" fmla="*/ 78 h 807"/>
                    <a:gd name="T66" fmla="*/ 278 w 807"/>
                    <a:gd name="T67" fmla="*/ 22 h 807"/>
                    <a:gd name="T68" fmla="*/ 404 w 807"/>
                    <a:gd name="T69" fmla="*/ 0 h 8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07" h="807">
                      <a:moveTo>
                        <a:pt x="404" y="193"/>
                      </a:moveTo>
                      <a:lnTo>
                        <a:pt x="355" y="198"/>
                      </a:lnTo>
                      <a:lnTo>
                        <a:pt x="312" y="215"/>
                      </a:lnTo>
                      <a:lnTo>
                        <a:pt x="272" y="240"/>
                      </a:lnTo>
                      <a:lnTo>
                        <a:pt x="240" y="272"/>
                      </a:lnTo>
                      <a:lnTo>
                        <a:pt x="215" y="312"/>
                      </a:lnTo>
                      <a:lnTo>
                        <a:pt x="198" y="355"/>
                      </a:lnTo>
                      <a:lnTo>
                        <a:pt x="193" y="404"/>
                      </a:lnTo>
                      <a:lnTo>
                        <a:pt x="198" y="452"/>
                      </a:lnTo>
                      <a:lnTo>
                        <a:pt x="215" y="497"/>
                      </a:lnTo>
                      <a:lnTo>
                        <a:pt x="240" y="537"/>
                      </a:lnTo>
                      <a:lnTo>
                        <a:pt x="272" y="569"/>
                      </a:lnTo>
                      <a:lnTo>
                        <a:pt x="312" y="595"/>
                      </a:lnTo>
                      <a:lnTo>
                        <a:pt x="355" y="611"/>
                      </a:lnTo>
                      <a:lnTo>
                        <a:pt x="404" y="616"/>
                      </a:lnTo>
                      <a:lnTo>
                        <a:pt x="452" y="611"/>
                      </a:lnTo>
                      <a:lnTo>
                        <a:pt x="497" y="595"/>
                      </a:lnTo>
                      <a:lnTo>
                        <a:pt x="537" y="569"/>
                      </a:lnTo>
                      <a:lnTo>
                        <a:pt x="569" y="537"/>
                      </a:lnTo>
                      <a:lnTo>
                        <a:pt x="594" y="497"/>
                      </a:lnTo>
                      <a:lnTo>
                        <a:pt x="611" y="452"/>
                      </a:lnTo>
                      <a:lnTo>
                        <a:pt x="616" y="404"/>
                      </a:lnTo>
                      <a:lnTo>
                        <a:pt x="611" y="355"/>
                      </a:lnTo>
                      <a:lnTo>
                        <a:pt x="594" y="312"/>
                      </a:lnTo>
                      <a:lnTo>
                        <a:pt x="569" y="272"/>
                      </a:lnTo>
                      <a:lnTo>
                        <a:pt x="537" y="240"/>
                      </a:lnTo>
                      <a:lnTo>
                        <a:pt x="497" y="215"/>
                      </a:lnTo>
                      <a:lnTo>
                        <a:pt x="452" y="198"/>
                      </a:lnTo>
                      <a:lnTo>
                        <a:pt x="404" y="193"/>
                      </a:lnTo>
                      <a:close/>
                      <a:moveTo>
                        <a:pt x="404" y="0"/>
                      </a:moveTo>
                      <a:lnTo>
                        <a:pt x="470" y="6"/>
                      </a:lnTo>
                      <a:lnTo>
                        <a:pt x="531" y="22"/>
                      </a:lnTo>
                      <a:lnTo>
                        <a:pt x="589" y="45"/>
                      </a:lnTo>
                      <a:lnTo>
                        <a:pt x="643" y="78"/>
                      </a:lnTo>
                      <a:lnTo>
                        <a:pt x="690" y="119"/>
                      </a:lnTo>
                      <a:lnTo>
                        <a:pt x="729" y="166"/>
                      </a:lnTo>
                      <a:lnTo>
                        <a:pt x="762" y="218"/>
                      </a:lnTo>
                      <a:lnTo>
                        <a:pt x="787" y="276"/>
                      </a:lnTo>
                      <a:lnTo>
                        <a:pt x="803" y="339"/>
                      </a:lnTo>
                      <a:lnTo>
                        <a:pt x="807" y="404"/>
                      </a:lnTo>
                      <a:lnTo>
                        <a:pt x="803" y="470"/>
                      </a:lnTo>
                      <a:lnTo>
                        <a:pt x="787" y="531"/>
                      </a:lnTo>
                      <a:lnTo>
                        <a:pt x="762" y="589"/>
                      </a:lnTo>
                      <a:lnTo>
                        <a:pt x="729" y="643"/>
                      </a:lnTo>
                      <a:lnTo>
                        <a:pt x="690" y="690"/>
                      </a:lnTo>
                      <a:lnTo>
                        <a:pt x="643" y="730"/>
                      </a:lnTo>
                      <a:lnTo>
                        <a:pt x="589" y="762"/>
                      </a:lnTo>
                      <a:lnTo>
                        <a:pt x="531" y="787"/>
                      </a:lnTo>
                      <a:lnTo>
                        <a:pt x="470" y="802"/>
                      </a:lnTo>
                      <a:lnTo>
                        <a:pt x="404" y="807"/>
                      </a:lnTo>
                      <a:lnTo>
                        <a:pt x="339" y="802"/>
                      </a:lnTo>
                      <a:lnTo>
                        <a:pt x="278" y="787"/>
                      </a:lnTo>
                      <a:lnTo>
                        <a:pt x="218" y="762"/>
                      </a:lnTo>
                      <a:lnTo>
                        <a:pt x="166" y="730"/>
                      </a:lnTo>
                      <a:lnTo>
                        <a:pt x="119" y="690"/>
                      </a:lnTo>
                      <a:lnTo>
                        <a:pt x="78" y="643"/>
                      </a:lnTo>
                      <a:lnTo>
                        <a:pt x="45" y="589"/>
                      </a:lnTo>
                      <a:lnTo>
                        <a:pt x="22" y="531"/>
                      </a:lnTo>
                      <a:lnTo>
                        <a:pt x="6" y="470"/>
                      </a:lnTo>
                      <a:lnTo>
                        <a:pt x="0" y="404"/>
                      </a:lnTo>
                      <a:lnTo>
                        <a:pt x="6" y="339"/>
                      </a:lnTo>
                      <a:lnTo>
                        <a:pt x="22" y="276"/>
                      </a:lnTo>
                      <a:lnTo>
                        <a:pt x="45" y="218"/>
                      </a:lnTo>
                      <a:lnTo>
                        <a:pt x="78" y="166"/>
                      </a:lnTo>
                      <a:lnTo>
                        <a:pt x="119" y="119"/>
                      </a:lnTo>
                      <a:lnTo>
                        <a:pt x="166" y="78"/>
                      </a:lnTo>
                      <a:lnTo>
                        <a:pt x="218" y="45"/>
                      </a:lnTo>
                      <a:lnTo>
                        <a:pt x="278" y="22"/>
                      </a:lnTo>
                      <a:lnTo>
                        <a:pt x="339" y="6"/>
                      </a:lnTo>
                      <a:lnTo>
                        <a:pt x="40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B78837-A55E-841E-9820-D818348A7240}"/>
              </a:ext>
            </a:extLst>
          </p:cNvPr>
          <p:cNvGrpSpPr/>
          <p:nvPr/>
        </p:nvGrpSpPr>
        <p:grpSpPr>
          <a:xfrm>
            <a:off x="446743" y="3026015"/>
            <a:ext cx="3942694" cy="677537"/>
            <a:chOff x="2007278" y="2179064"/>
            <a:chExt cx="4665720" cy="90338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3DA3BD-9E04-FEE1-A03D-F181983F0138}"/>
                </a:ext>
              </a:extLst>
            </p:cNvPr>
            <p:cNvSpPr txBox="1"/>
            <p:nvPr/>
          </p:nvSpPr>
          <p:spPr>
            <a:xfrm>
              <a:off x="3145365" y="2275592"/>
              <a:ext cx="35276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-113" dirty="0">
                  <a:solidFill>
                    <a:srgbClr val="F04C2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Map Academic Structure to LMS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4E89F37-3C7E-AF23-A5FF-0CAF7C91469D}"/>
                </a:ext>
              </a:extLst>
            </p:cNvPr>
            <p:cNvGrpSpPr/>
            <p:nvPr/>
          </p:nvGrpSpPr>
          <p:grpSpPr>
            <a:xfrm>
              <a:off x="2007278" y="2179064"/>
              <a:ext cx="870332" cy="903383"/>
              <a:chOff x="2007278" y="2179064"/>
              <a:chExt cx="870332" cy="90338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3FD9B46-62C8-39F3-42B8-5A03FF9159E1}"/>
                  </a:ext>
                </a:extLst>
              </p:cNvPr>
              <p:cNvSpPr/>
              <p:nvPr/>
            </p:nvSpPr>
            <p:spPr>
              <a:xfrm>
                <a:off x="2007278" y="2179064"/>
                <a:ext cx="870332" cy="90338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" name="Group 11">
                <a:extLst>
                  <a:ext uri="{FF2B5EF4-FFF2-40B4-BE49-F238E27FC236}">
                    <a16:creationId xmlns:a16="http://schemas.microsoft.com/office/drawing/2014/main" id="{4BA7B250-E3AD-1289-2D06-6A19DD2B6B8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339972" y="2401257"/>
                <a:ext cx="204945" cy="458997"/>
                <a:chOff x="3002" y="-30"/>
                <a:chExt cx="1323" cy="2963"/>
              </a:xfrm>
              <a:solidFill>
                <a:schemeClr val="bg1"/>
              </a:solidFill>
            </p:grpSpPr>
            <p:sp>
              <p:nvSpPr>
                <p:cNvPr id="19" name="Freeform 13">
                  <a:extLst>
                    <a:ext uri="{FF2B5EF4-FFF2-40B4-BE49-F238E27FC236}">
                      <a16:creationId xmlns:a16="http://schemas.microsoft.com/office/drawing/2014/main" id="{A25D382B-970D-E382-8B68-71804AFC8D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02" y="-30"/>
                  <a:ext cx="1323" cy="2963"/>
                </a:xfrm>
                <a:custGeom>
                  <a:avLst/>
                  <a:gdLst>
                    <a:gd name="T0" fmla="*/ 236 w 2647"/>
                    <a:gd name="T1" fmla="*/ 1750 h 5927"/>
                    <a:gd name="T2" fmla="*/ 191 w 2647"/>
                    <a:gd name="T3" fmla="*/ 1838 h 5927"/>
                    <a:gd name="T4" fmla="*/ 213 w 2647"/>
                    <a:gd name="T5" fmla="*/ 4818 h 5927"/>
                    <a:gd name="T6" fmla="*/ 313 w 2647"/>
                    <a:gd name="T7" fmla="*/ 5113 h 5927"/>
                    <a:gd name="T8" fmla="*/ 488 w 2647"/>
                    <a:gd name="T9" fmla="*/ 5366 h 5927"/>
                    <a:gd name="T10" fmla="*/ 722 w 2647"/>
                    <a:gd name="T11" fmla="*/ 5562 h 5927"/>
                    <a:gd name="T12" fmla="*/ 1005 w 2647"/>
                    <a:gd name="T13" fmla="*/ 5690 h 5927"/>
                    <a:gd name="T14" fmla="*/ 1322 w 2647"/>
                    <a:gd name="T15" fmla="*/ 5736 h 5927"/>
                    <a:gd name="T16" fmla="*/ 1639 w 2647"/>
                    <a:gd name="T17" fmla="*/ 5690 h 5927"/>
                    <a:gd name="T18" fmla="*/ 1922 w 2647"/>
                    <a:gd name="T19" fmla="*/ 5562 h 5927"/>
                    <a:gd name="T20" fmla="*/ 2158 w 2647"/>
                    <a:gd name="T21" fmla="*/ 5366 h 5927"/>
                    <a:gd name="T22" fmla="*/ 2333 w 2647"/>
                    <a:gd name="T23" fmla="*/ 5113 h 5927"/>
                    <a:gd name="T24" fmla="*/ 2434 w 2647"/>
                    <a:gd name="T25" fmla="*/ 4818 h 5927"/>
                    <a:gd name="T26" fmla="*/ 2454 w 2647"/>
                    <a:gd name="T27" fmla="*/ 1838 h 5927"/>
                    <a:gd name="T28" fmla="*/ 2411 w 2647"/>
                    <a:gd name="T29" fmla="*/ 1750 h 5927"/>
                    <a:gd name="T30" fmla="*/ 299 w 2647"/>
                    <a:gd name="T31" fmla="*/ 1728 h 5927"/>
                    <a:gd name="T32" fmla="*/ 499 w 2647"/>
                    <a:gd name="T33" fmla="*/ 197 h 5927"/>
                    <a:gd name="T34" fmla="*/ 2148 w 2647"/>
                    <a:gd name="T35" fmla="*/ 1537 h 5927"/>
                    <a:gd name="T36" fmla="*/ 2144 w 2647"/>
                    <a:gd name="T37" fmla="*/ 193 h 5927"/>
                    <a:gd name="T38" fmla="*/ 504 w 2647"/>
                    <a:gd name="T39" fmla="*/ 0 h 5927"/>
                    <a:gd name="T40" fmla="*/ 2229 w 2647"/>
                    <a:gd name="T41" fmla="*/ 22 h 5927"/>
                    <a:gd name="T42" fmla="*/ 2319 w 2647"/>
                    <a:gd name="T43" fmla="*/ 112 h 5927"/>
                    <a:gd name="T44" fmla="*/ 2339 w 2647"/>
                    <a:gd name="T45" fmla="*/ 1537 h 5927"/>
                    <a:gd name="T46" fmla="*/ 2450 w 2647"/>
                    <a:gd name="T47" fmla="*/ 1555 h 5927"/>
                    <a:gd name="T48" fmla="*/ 2575 w 2647"/>
                    <a:gd name="T49" fmla="*/ 1643 h 5927"/>
                    <a:gd name="T50" fmla="*/ 2641 w 2647"/>
                    <a:gd name="T51" fmla="*/ 1784 h 5927"/>
                    <a:gd name="T52" fmla="*/ 2641 w 2647"/>
                    <a:gd name="T53" fmla="*/ 4722 h 5927"/>
                    <a:gd name="T54" fmla="*/ 2564 w 2647"/>
                    <a:gd name="T55" fmla="*/ 5065 h 5927"/>
                    <a:gd name="T56" fmla="*/ 2403 w 2647"/>
                    <a:gd name="T57" fmla="*/ 5366 h 5927"/>
                    <a:gd name="T58" fmla="*/ 2175 w 2647"/>
                    <a:gd name="T59" fmla="*/ 5615 h 5927"/>
                    <a:gd name="T60" fmla="*/ 1890 w 2647"/>
                    <a:gd name="T61" fmla="*/ 5799 h 5927"/>
                    <a:gd name="T62" fmla="*/ 1560 w 2647"/>
                    <a:gd name="T63" fmla="*/ 5905 h 5927"/>
                    <a:gd name="T64" fmla="*/ 1202 w 2647"/>
                    <a:gd name="T65" fmla="*/ 5921 h 5927"/>
                    <a:gd name="T66" fmla="*/ 861 w 2647"/>
                    <a:gd name="T67" fmla="*/ 5844 h 5927"/>
                    <a:gd name="T68" fmla="*/ 560 w 2647"/>
                    <a:gd name="T69" fmla="*/ 5685 h 5927"/>
                    <a:gd name="T70" fmla="*/ 312 w 2647"/>
                    <a:gd name="T71" fmla="*/ 5456 h 5927"/>
                    <a:gd name="T72" fmla="*/ 128 w 2647"/>
                    <a:gd name="T73" fmla="*/ 5169 h 5927"/>
                    <a:gd name="T74" fmla="*/ 22 w 2647"/>
                    <a:gd name="T75" fmla="*/ 4839 h 5927"/>
                    <a:gd name="T76" fmla="*/ 0 w 2647"/>
                    <a:gd name="T77" fmla="*/ 1838 h 5927"/>
                    <a:gd name="T78" fmla="*/ 41 w 2647"/>
                    <a:gd name="T79" fmla="*/ 1686 h 5927"/>
                    <a:gd name="T80" fmla="*/ 148 w 2647"/>
                    <a:gd name="T81" fmla="*/ 1578 h 5927"/>
                    <a:gd name="T82" fmla="*/ 299 w 2647"/>
                    <a:gd name="T83" fmla="*/ 1537 h 5927"/>
                    <a:gd name="T84" fmla="*/ 312 w 2647"/>
                    <a:gd name="T85" fmla="*/ 153 h 5927"/>
                    <a:gd name="T86" fmla="*/ 380 w 2647"/>
                    <a:gd name="T87" fmla="*/ 45 h 5927"/>
                    <a:gd name="T88" fmla="*/ 504 w 2647"/>
                    <a:gd name="T89" fmla="*/ 0 h 59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647" h="5927">
                      <a:moveTo>
                        <a:pt x="299" y="1728"/>
                      </a:moveTo>
                      <a:lnTo>
                        <a:pt x="265" y="1733"/>
                      </a:lnTo>
                      <a:lnTo>
                        <a:pt x="236" y="1750"/>
                      </a:lnTo>
                      <a:lnTo>
                        <a:pt x="213" y="1773"/>
                      </a:lnTo>
                      <a:lnTo>
                        <a:pt x="196" y="1804"/>
                      </a:lnTo>
                      <a:lnTo>
                        <a:pt x="191" y="1838"/>
                      </a:lnTo>
                      <a:lnTo>
                        <a:pt x="191" y="4603"/>
                      </a:lnTo>
                      <a:lnTo>
                        <a:pt x="196" y="4711"/>
                      </a:lnTo>
                      <a:lnTo>
                        <a:pt x="213" y="4818"/>
                      </a:lnTo>
                      <a:lnTo>
                        <a:pt x="236" y="4920"/>
                      </a:lnTo>
                      <a:lnTo>
                        <a:pt x="270" y="5020"/>
                      </a:lnTo>
                      <a:lnTo>
                        <a:pt x="313" y="5113"/>
                      </a:lnTo>
                      <a:lnTo>
                        <a:pt x="364" y="5204"/>
                      </a:lnTo>
                      <a:lnTo>
                        <a:pt x="422" y="5286"/>
                      </a:lnTo>
                      <a:lnTo>
                        <a:pt x="488" y="5366"/>
                      </a:lnTo>
                      <a:lnTo>
                        <a:pt x="560" y="5438"/>
                      </a:lnTo>
                      <a:lnTo>
                        <a:pt x="638" y="5505"/>
                      </a:lnTo>
                      <a:lnTo>
                        <a:pt x="722" y="5562"/>
                      </a:lnTo>
                      <a:lnTo>
                        <a:pt x="813" y="5613"/>
                      </a:lnTo>
                      <a:lnTo>
                        <a:pt x="906" y="5656"/>
                      </a:lnTo>
                      <a:lnTo>
                        <a:pt x="1005" y="5690"/>
                      </a:lnTo>
                      <a:lnTo>
                        <a:pt x="1108" y="5714"/>
                      </a:lnTo>
                      <a:lnTo>
                        <a:pt x="1214" y="5730"/>
                      </a:lnTo>
                      <a:lnTo>
                        <a:pt x="1322" y="5736"/>
                      </a:lnTo>
                      <a:lnTo>
                        <a:pt x="1432" y="5730"/>
                      </a:lnTo>
                      <a:lnTo>
                        <a:pt x="1537" y="5714"/>
                      </a:lnTo>
                      <a:lnTo>
                        <a:pt x="1639" y="5690"/>
                      </a:lnTo>
                      <a:lnTo>
                        <a:pt x="1739" y="5656"/>
                      </a:lnTo>
                      <a:lnTo>
                        <a:pt x="1834" y="5613"/>
                      </a:lnTo>
                      <a:lnTo>
                        <a:pt x="1922" y="5562"/>
                      </a:lnTo>
                      <a:lnTo>
                        <a:pt x="2007" y="5505"/>
                      </a:lnTo>
                      <a:lnTo>
                        <a:pt x="2086" y="5438"/>
                      </a:lnTo>
                      <a:lnTo>
                        <a:pt x="2158" y="5366"/>
                      </a:lnTo>
                      <a:lnTo>
                        <a:pt x="2223" y="5286"/>
                      </a:lnTo>
                      <a:lnTo>
                        <a:pt x="2283" y="5204"/>
                      </a:lnTo>
                      <a:lnTo>
                        <a:pt x="2333" y="5113"/>
                      </a:lnTo>
                      <a:lnTo>
                        <a:pt x="2375" y="5020"/>
                      </a:lnTo>
                      <a:lnTo>
                        <a:pt x="2409" y="4920"/>
                      </a:lnTo>
                      <a:lnTo>
                        <a:pt x="2434" y="4818"/>
                      </a:lnTo>
                      <a:lnTo>
                        <a:pt x="2448" y="4711"/>
                      </a:lnTo>
                      <a:lnTo>
                        <a:pt x="2454" y="4603"/>
                      </a:lnTo>
                      <a:lnTo>
                        <a:pt x="2454" y="1838"/>
                      </a:lnTo>
                      <a:lnTo>
                        <a:pt x="2448" y="1804"/>
                      </a:lnTo>
                      <a:lnTo>
                        <a:pt x="2434" y="1773"/>
                      </a:lnTo>
                      <a:lnTo>
                        <a:pt x="2411" y="1750"/>
                      </a:lnTo>
                      <a:lnTo>
                        <a:pt x="2380" y="1733"/>
                      </a:lnTo>
                      <a:lnTo>
                        <a:pt x="2346" y="1728"/>
                      </a:lnTo>
                      <a:lnTo>
                        <a:pt x="299" y="1728"/>
                      </a:lnTo>
                      <a:close/>
                      <a:moveTo>
                        <a:pt x="504" y="193"/>
                      </a:moveTo>
                      <a:lnTo>
                        <a:pt x="501" y="193"/>
                      </a:lnTo>
                      <a:lnTo>
                        <a:pt x="499" y="197"/>
                      </a:lnTo>
                      <a:lnTo>
                        <a:pt x="497" y="198"/>
                      </a:lnTo>
                      <a:lnTo>
                        <a:pt x="497" y="1537"/>
                      </a:lnTo>
                      <a:lnTo>
                        <a:pt x="2148" y="1537"/>
                      </a:lnTo>
                      <a:lnTo>
                        <a:pt x="2148" y="198"/>
                      </a:lnTo>
                      <a:lnTo>
                        <a:pt x="2146" y="197"/>
                      </a:lnTo>
                      <a:lnTo>
                        <a:pt x="2144" y="193"/>
                      </a:lnTo>
                      <a:lnTo>
                        <a:pt x="2140" y="193"/>
                      </a:lnTo>
                      <a:lnTo>
                        <a:pt x="504" y="193"/>
                      </a:lnTo>
                      <a:close/>
                      <a:moveTo>
                        <a:pt x="504" y="0"/>
                      </a:moveTo>
                      <a:lnTo>
                        <a:pt x="2140" y="0"/>
                      </a:lnTo>
                      <a:lnTo>
                        <a:pt x="2187" y="5"/>
                      </a:lnTo>
                      <a:lnTo>
                        <a:pt x="2229" y="22"/>
                      </a:lnTo>
                      <a:lnTo>
                        <a:pt x="2265" y="45"/>
                      </a:lnTo>
                      <a:lnTo>
                        <a:pt x="2295" y="76"/>
                      </a:lnTo>
                      <a:lnTo>
                        <a:pt x="2319" y="112"/>
                      </a:lnTo>
                      <a:lnTo>
                        <a:pt x="2333" y="153"/>
                      </a:lnTo>
                      <a:lnTo>
                        <a:pt x="2339" y="198"/>
                      </a:lnTo>
                      <a:lnTo>
                        <a:pt x="2339" y="1537"/>
                      </a:lnTo>
                      <a:lnTo>
                        <a:pt x="2346" y="1537"/>
                      </a:lnTo>
                      <a:lnTo>
                        <a:pt x="2400" y="1542"/>
                      </a:lnTo>
                      <a:lnTo>
                        <a:pt x="2450" y="1555"/>
                      </a:lnTo>
                      <a:lnTo>
                        <a:pt x="2497" y="1578"/>
                      </a:lnTo>
                      <a:lnTo>
                        <a:pt x="2538" y="1607"/>
                      </a:lnTo>
                      <a:lnTo>
                        <a:pt x="2575" y="1643"/>
                      </a:lnTo>
                      <a:lnTo>
                        <a:pt x="2605" y="1686"/>
                      </a:lnTo>
                      <a:lnTo>
                        <a:pt x="2627" y="1733"/>
                      </a:lnTo>
                      <a:lnTo>
                        <a:pt x="2641" y="1784"/>
                      </a:lnTo>
                      <a:lnTo>
                        <a:pt x="2647" y="1838"/>
                      </a:lnTo>
                      <a:lnTo>
                        <a:pt x="2647" y="4603"/>
                      </a:lnTo>
                      <a:lnTo>
                        <a:pt x="2641" y="4722"/>
                      </a:lnTo>
                      <a:lnTo>
                        <a:pt x="2625" y="4839"/>
                      </a:lnTo>
                      <a:lnTo>
                        <a:pt x="2598" y="4955"/>
                      </a:lnTo>
                      <a:lnTo>
                        <a:pt x="2564" y="5065"/>
                      </a:lnTo>
                      <a:lnTo>
                        <a:pt x="2519" y="5169"/>
                      </a:lnTo>
                      <a:lnTo>
                        <a:pt x="2465" y="5270"/>
                      </a:lnTo>
                      <a:lnTo>
                        <a:pt x="2403" y="5366"/>
                      </a:lnTo>
                      <a:lnTo>
                        <a:pt x="2335" y="5456"/>
                      </a:lnTo>
                      <a:lnTo>
                        <a:pt x="2257" y="5539"/>
                      </a:lnTo>
                      <a:lnTo>
                        <a:pt x="2175" y="5615"/>
                      </a:lnTo>
                      <a:lnTo>
                        <a:pt x="2086" y="5685"/>
                      </a:lnTo>
                      <a:lnTo>
                        <a:pt x="1991" y="5746"/>
                      </a:lnTo>
                      <a:lnTo>
                        <a:pt x="1890" y="5799"/>
                      </a:lnTo>
                      <a:lnTo>
                        <a:pt x="1784" y="5844"/>
                      </a:lnTo>
                      <a:lnTo>
                        <a:pt x="1674" y="5880"/>
                      </a:lnTo>
                      <a:lnTo>
                        <a:pt x="1560" y="5905"/>
                      </a:lnTo>
                      <a:lnTo>
                        <a:pt x="1443" y="5921"/>
                      </a:lnTo>
                      <a:lnTo>
                        <a:pt x="1322" y="5927"/>
                      </a:lnTo>
                      <a:lnTo>
                        <a:pt x="1202" y="5921"/>
                      </a:lnTo>
                      <a:lnTo>
                        <a:pt x="1085" y="5905"/>
                      </a:lnTo>
                      <a:lnTo>
                        <a:pt x="971" y="5880"/>
                      </a:lnTo>
                      <a:lnTo>
                        <a:pt x="861" y="5844"/>
                      </a:lnTo>
                      <a:lnTo>
                        <a:pt x="757" y="5799"/>
                      </a:lnTo>
                      <a:lnTo>
                        <a:pt x="656" y="5746"/>
                      </a:lnTo>
                      <a:lnTo>
                        <a:pt x="560" y="5685"/>
                      </a:lnTo>
                      <a:lnTo>
                        <a:pt x="470" y="5615"/>
                      </a:lnTo>
                      <a:lnTo>
                        <a:pt x="387" y="5539"/>
                      </a:lnTo>
                      <a:lnTo>
                        <a:pt x="312" y="5456"/>
                      </a:lnTo>
                      <a:lnTo>
                        <a:pt x="241" y="5366"/>
                      </a:lnTo>
                      <a:lnTo>
                        <a:pt x="180" y="5270"/>
                      </a:lnTo>
                      <a:lnTo>
                        <a:pt x="128" y="5169"/>
                      </a:lnTo>
                      <a:lnTo>
                        <a:pt x="83" y="5065"/>
                      </a:lnTo>
                      <a:lnTo>
                        <a:pt x="47" y="4955"/>
                      </a:lnTo>
                      <a:lnTo>
                        <a:pt x="22" y="4839"/>
                      </a:lnTo>
                      <a:lnTo>
                        <a:pt x="5" y="4722"/>
                      </a:lnTo>
                      <a:lnTo>
                        <a:pt x="0" y="4603"/>
                      </a:lnTo>
                      <a:lnTo>
                        <a:pt x="0" y="1838"/>
                      </a:lnTo>
                      <a:lnTo>
                        <a:pt x="4" y="1784"/>
                      </a:lnTo>
                      <a:lnTo>
                        <a:pt x="18" y="1733"/>
                      </a:lnTo>
                      <a:lnTo>
                        <a:pt x="41" y="1686"/>
                      </a:lnTo>
                      <a:lnTo>
                        <a:pt x="70" y="1643"/>
                      </a:lnTo>
                      <a:lnTo>
                        <a:pt x="106" y="1607"/>
                      </a:lnTo>
                      <a:lnTo>
                        <a:pt x="148" y="1578"/>
                      </a:lnTo>
                      <a:lnTo>
                        <a:pt x="195" y="1555"/>
                      </a:lnTo>
                      <a:lnTo>
                        <a:pt x="247" y="1542"/>
                      </a:lnTo>
                      <a:lnTo>
                        <a:pt x="299" y="1537"/>
                      </a:lnTo>
                      <a:lnTo>
                        <a:pt x="306" y="1537"/>
                      </a:lnTo>
                      <a:lnTo>
                        <a:pt x="306" y="198"/>
                      </a:lnTo>
                      <a:lnTo>
                        <a:pt x="312" y="153"/>
                      </a:lnTo>
                      <a:lnTo>
                        <a:pt x="326" y="112"/>
                      </a:lnTo>
                      <a:lnTo>
                        <a:pt x="350" y="76"/>
                      </a:lnTo>
                      <a:lnTo>
                        <a:pt x="380" y="45"/>
                      </a:lnTo>
                      <a:lnTo>
                        <a:pt x="418" y="22"/>
                      </a:lnTo>
                      <a:lnTo>
                        <a:pt x="459" y="5"/>
                      </a:lnTo>
                      <a:lnTo>
                        <a:pt x="50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Freeform 14">
                  <a:extLst>
                    <a:ext uri="{FF2B5EF4-FFF2-40B4-BE49-F238E27FC236}">
                      <a16:creationId xmlns:a16="http://schemas.microsoft.com/office/drawing/2014/main" id="{059D7849-DFB1-49FD-C896-62EC2DDF81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0" y="174"/>
                  <a:ext cx="96" cy="301"/>
                </a:xfrm>
                <a:custGeom>
                  <a:avLst/>
                  <a:gdLst>
                    <a:gd name="T0" fmla="*/ 96 w 193"/>
                    <a:gd name="T1" fmla="*/ 0 h 603"/>
                    <a:gd name="T2" fmla="*/ 126 w 193"/>
                    <a:gd name="T3" fmla="*/ 6 h 603"/>
                    <a:gd name="T4" fmla="*/ 153 w 193"/>
                    <a:gd name="T5" fmla="*/ 20 h 603"/>
                    <a:gd name="T6" fmla="*/ 173 w 193"/>
                    <a:gd name="T7" fmla="*/ 40 h 603"/>
                    <a:gd name="T8" fmla="*/ 188 w 193"/>
                    <a:gd name="T9" fmla="*/ 67 h 603"/>
                    <a:gd name="T10" fmla="*/ 193 w 193"/>
                    <a:gd name="T11" fmla="*/ 98 h 603"/>
                    <a:gd name="T12" fmla="*/ 193 w 193"/>
                    <a:gd name="T13" fmla="*/ 507 h 603"/>
                    <a:gd name="T14" fmla="*/ 188 w 193"/>
                    <a:gd name="T15" fmla="*/ 538 h 603"/>
                    <a:gd name="T16" fmla="*/ 173 w 193"/>
                    <a:gd name="T17" fmla="*/ 563 h 603"/>
                    <a:gd name="T18" fmla="*/ 153 w 193"/>
                    <a:gd name="T19" fmla="*/ 585 h 603"/>
                    <a:gd name="T20" fmla="*/ 126 w 193"/>
                    <a:gd name="T21" fmla="*/ 597 h 603"/>
                    <a:gd name="T22" fmla="*/ 96 w 193"/>
                    <a:gd name="T23" fmla="*/ 603 h 603"/>
                    <a:gd name="T24" fmla="*/ 67 w 193"/>
                    <a:gd name="T25" fmla="*/ 597 h 603"/>
                    <a:gd name="T26" fmla="*/ 40 w 193"/>
                    <a:gd name="T27" fmla="*/ 585 h 603"/>
                    <a:gd name="T28" fmla="*/ 18 w 193"/>
                    <a:gd name="T29" fmla="*/ 563 h 603"/>
                    <a:gd name="T30" fmla="*/ 6 w 193"/>
                    <a:gd name="T31" fmla="*/ 538 h 603"/>
                    <a:gd name="T32" fmla="*/ 0 w 193"/>
                    <a:gd name="T33" fmla="*/ 507 h 603"/>
                    <a:gd name="T34" fmla="*/ 0 w 193"/>
                    <a:gd name="T35" fmla="*/ 98 h 603"/>
                    <a:gd name="T36" fmla="*/ 6 w 193"/>
                    <a:gd name="T37" fmla="*/ 67 h 603"/>
                    <a:gd name="T38" fmla="*/ 18 w 193"/>
                    <a:gd name="T39" fmla="*/ 40 h 603"/>
                    <a:gd name="T40" fmla="*/ 40 w 193"/>
                    <a:gd name="T41" fmla="*/ 20 h 603"/>
                    <a:gd name="T42" fmla="*/ 67 w 193"/>
                    <a:gd name="T43" fmla="*/ 6 h 603"/>
                    <a:gd name="T44" fmla="*/ 96 w 193"/>
                    <a:gd name="T45" fmla="*/ 0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3" h="603">
                      <a:moveTo>
                        <a:pt x="96" y="0"/>
                      </a:moveTo>
                      <a:lnTo>
                        <a:pt x="126" y="6"/>
                      </a:lnTo>
                      <a:lnTo>
                        <a:pt x="153" y="20"/>
                      </a:lnTo>
                      <a:lnTo>
                        <a:pt x="173" y="40"/>
                      </a:lnTo>
                      <a:lnTo>
                        <a:pt x="188" y="67"/>
                      </a:lnTo>
                      <a:lnTo>
                        <a:pt x="193" y="98"/>
                      </a:lnTo>
                      <a:lnTo>
                        <a:pt x="193" y="507"/>
                      </a:lnTo>
                      <a:lnTo>
                        <a:pt x="188" y="538"/>
                      </a:lnTo>
                      <a:lnTo>
                        <a:pt x="173" y="563"/>
                      </a:lnTo>
                      <a:lnTo>
                        <a:pt x="153" y="585"/>
                      </a:lnTo>
                      <a:lnTo>
                        <a:pt x="126" y="597"/>
                      </a:lnTo>
                      <a:lnTo>
                        <a:pt x="96" y="603"/>
                      </a:lnTo>
                      <a:lnTo>
                        <a:pt x="67" y="597"/>
                      </a:lnTo>
                      <a:lnTo>
                        <a:pt x="40" y="585"/>
                      </a:lnTo>
                      <a:lnTo>
                        <a:pt x="18" y="563"/>
                      </a:lnTo>
                      <a:lnTo>
                        <a:pt x="6" y="538"/>
                      </a:lnTo>
                      <a:lnTo>
                        <a:pt x="0" y="507"/>
                      </a:lnTo>
                      <a:lnTo>
                        <a:pt x="0" y="98"/>
                      </a:lnTo>
                      <a:lnTo>
                        <a:pt x="6" y="67"/>
                      </a:lnTo>
                      <a:lnTo>
                        <a:pt x="18" y="40"/>
                      </a:lnTo>
                      <a:lnTo>
                        <a:pt x="40" y="20"/>
                      </a:lnTo>
                      <a:lnTo>
                        <a:pt x="67" y="6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Freeform 15">
                  <a:extLst>
                    <a:ext uri="{FF2B5EF4-FFF2-40B4-BE49-F238E27FC236}">
                      <a16:creationId xmlns:a16="http://schemas.microsoft.com/office/drawing/2014/main" id="{94AA1EE5-BDD2-747D-60B7-93E65D07B7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1" y="174"/>
                  <a:ext cx="96" cy="301"/>
                </a:xfrm>
                <a:custGeom>
                  <a:avLst/>
                  <a:gdLst>
                    <a:gd name="T0" fmla="*/ 95 w 191"/>
                    <a:gd name="T1" fmla="*/ 0 h 603"/>
                    <a:gd name="T2" fmla="*/ 126 w 191"/>
                    <a:gd name="T3" fmla="*/ 6 h 603"/>
                    <a:gd name="T4" fmla="*/ 153 w 191"/>
                    <a:gd name="T5" fmla="*/ 20 h 603"/>
                    <a:gd name="T6" fmla="*/ 173 w 191"/>
                    <a:gd name="T7" fmla="*/ 40 h 603"/>
                    <a:gd name="T8" fmla="*/ 187 w 191"/>
                    <a:gd name="T9" fmla="*/ 67 h 603"/>
                    <a:gd name="T10" fmla="*/ 191 w 191"/>
                    <a:gd name="T11" fmla="*/ 98 h 603"/>
                    <a:gd name="T12" fmla="*/ 191 w 191"/>
                    <a:gd name="T13" fmla="*/ 507 h 603"/>
                    <a:gd name="T14" fmla="*/ 187 w 191"/>
                    <a:gd name="T15" fmla="*/ 538 h 603"/>
                    <a:gd name="T16" fmla="*/ 173 w 191"/>
                    <a:gd name="T17" fmla="*/ 563 h 603"/>
                    <a:gd name="T18" fmla="*/ 153 w 191"/>
                    <a:gd name="T19" fmla="*/ 585 h 603"/>
                    <a:gd name="T20" fmla="*/ 126 w 191"/>
                    <a:gd name="T21" fmla="*/ 597 h 603"/>
                    <a:gd name="T22" fmla="*/ 95 w 191"/>
                    <a:gd name="T23" fmla="*/ 603 h 603"/>
                    <a:gd name="T24" fmla="*/ 64 w 191"/>
                    <a:gd name="T25" fmla="*/ 597 h 603"/>
                    <a:gd name="T26" fmla="*/ 39 w 191"/>
                    <a:gd name="T27" fmla="*/ 585 h 603"/>
                    <a:gd name="T28" fmla="*/ 18 w 191"/>
                    <a:gd name="T29" fmla="*/ 563 h 603"/>
                    <a:gd name="T30" fmla="*/ 5 w 191"/>
                    <a:gd name="T31" fmla="*/ 538 h 603"/>
                    <a:gd name="T32" fmla="*/ 0 w 191"/>
                    <a:gd name="T33" fmla="*/ 507 h 603"/>
                    <a:gd name="T34" fmla="*/ 0 w 191"/>
                    <a:gd name="T35" fmla="*/ 98 h 603"/>
                    <a:gd name="T36" fmla="*/ 5 w 191"/>
                    <a:gd name="T37" fmla="*/ 67 h 603"/>
                    <a:gd name="T38" fmla="*/ 18 w 191"/>
                    <a:gd name="T39" fmla="*/ 40 h 603"/>
                    <a:gd name="T40" fmla="*/ 39 w 191"/>
                    <a:gd name="T41" fmla="*/ 20 h 603"/>
                    <a:gd name="T42" fmla="*/ 64 w 191"/>
                    <a:gd name="T43" fmla="*/ 6 h 603"/>
                    <a:gd name="T44" fmla="*/ 95 w 191"/>
                    <a:gd name="T45" fmla="*/ 0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1" h="603">
                      <a:moveTo>
                        <a:pt x="95" y="0"/>
                      </a:moveTo>
                      <a:lnTo>
                        <a:pt x="126" y="6"/>
                      </a:lnTo>
                      <a:lnTo>
                        <a:pt x="153" y="20"/>
                      </a:lnTo>
                      <a:lnTo>
                        <a:pt x="173" y="40"/>
                      </a:lnTo>
                      <a:lnTo>
                        <a:pt x="187" y="67"/>
                      </a:lnTo>
                      <a:lnTo>
                        <a:pt x="191" y="98"/>
                      </a:lnTo>
                      <a:lnTo>
                        <a:pt x="191" y="507"/>
                      </a:lnTo>
                      <a:lnTo>
                        <a:pt x="187" y="538"/>
                      </a:lnTo>
                      <a:lnTo>
                        <a:pt x="173" y="563"/>
                      </a:lnTo>
                      <a:lnTo>
                        <a:pt x="153" y="585"/>
                      </a:lnTo>
                      <a:lnTo>
                        <a:pt x="126" y="597"/>
                      </a:lnTo>
                      <a:lnTo>
                        <a:pt x="95" y="603"/>
                      </a:lnTo>
                      <a:lnTo>
                        <a:pt x="64" y="597"/>
                      </a:lnTo>
                      <a:lnTo>
                        <a:pt x="39" y="585"/>
                      </a:lnTo>
                      <a:lnTo>
                        <a:pt x="18" y="563"/>
                      </a:lnTo>
                      <a:lnTo>
                        <a:pt x="5" y="538"/>
                      </a:lnTo>
                      <a:lnTo>
                        <a:pt x="0" y="507"/>
                      </a:lnTo>
                      <a:lnTo>
                        <a:pt x="0" y="98"/>
                      </a:lnTo>
                      <a:lnTo>
                        <a:pt x="5" y="67"/>
                      </a:lnTo>
                      <a:lnTo>
                        <a:pt x="18" y="40"/>
                      </a:lnTo>
                      <a:lnTo>
                        <a:pt x="39" y="20"/>
                      </a:lnTo>
                      <a:lnTo>
                        <a:pt x="64" y="6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Freeform 16">
                  <a:extLst>
                    <a:ext uri="{FF2B5EF4-FFF2-40B4-BE49-F238E27FC236}">
                      <a16:creationId xmlns:a16="http://schemas.microsoft.com/office/drawing/2014/main" id="{69A29917-536C-D514-3197-63BEC8B24F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206" y="1199"/>
                  <a:ext cx="915" cy="1222"/>
                </a:xfrm>
                <a:custGeom>
                  <a:avLst/>
                  <a:gdLst>
                    <a:gd name="T0" fmla="*/ 827 w 1829"/>
                    <a:gd name="T1" fmla="*/ 2080 h 2444"/>
                    <a:gd name="T2" fmla="*/ 827 w 1829"/>
                    <a:gd name="T3" fmla="*/ 2208 h 2444"/>
                    <a:gd name="T4" fmla="*/ 948 w 1829"/>
                    <a:gd name="T5" fmla="*/ 2248 h 2444"/>
                    <a:gd name="T6" fmla="*/ 1023 w 1829"/>
                    <a:gd name="T7" fmla="*/ 2145 h 2444"/>
                    <a:gd name="T8" fmla="*/ 948 w 1829"/>
                    <a:gd name="T9" fmla="*/ 2040 h 2444"/>
                    <a:gd name="T10" fmla="*/ 236 w 1829"/>
                    <a:gd name="T11" fmla="*/ 1032 h 2444"/>
                    <a:gd name="T12" fmla="*/ 196 w 1829"/>
                    <a:gd name="T13" fmla="*/ 1155 h 2444"/>
                    <a:gd name="T14" fmla="*/ 301 w 1829"/>
                    <a:gd name="T15" fmla="*/ 1229 h 2444"/>
                    <a:gd name="T16" fmla="*/ 404 w 1829"/>
                    <a:gd name="T17" fmla="*/ 1155 h 2444"/>
                    <a:gd name="T18" fmla="*/ 364 w 1829"/>
                    <a:gd name="T19" fmla="*/ 1032 h 2444"/>
                    <a:gd name="T20" fmla="*/ 1420 w 1829"/>
                    <a:gd name="T21" fmla="*/ 1025 h 2444"/>
                    <a:gd name="T22" fmla="*/ 913 w 1829"/>
                    <a:gd name="T23" fmla="*/ 0 h 2444"/>
                    <a:gd name="T24" fmla="*/ 933 w 1829"/>
                    <a:gd name="T25" fmla="*/ 2 h 2444"/>
                    <a:gd name="T26" fmla="*/ 951 w 1829"/>
                    <a:gd name="T27" fmla="*/ 8 h 2444"/>
                    <a:gd name="T28" fmla="*/ 967 w 1829"/>
                    <a:gd name="T29" fmla="*/ 17 h 2444"/>
                    <a:gd name="T30" fmla="*/ 982 w 1829"/>
                    <a:gd name="T31" fmla="*/ 29 h 2444"/>
                    <a:gd name="T32" fmla="*/ 1317 w 1829"/>
                    <a:gd name="T33" fmla="*/ 403 h 2444"/>
                    <a:gd name="T34" fmla="*/ 1268 w 1829"/>
                    <a:gd name="T35" fmla="*/ 487 h 2444"/>
                    <a:gd name="T36" fmla="*/ 1173 w 1829"/>
                    <a:gd name="T37" fmla="*/ 487 h 2444"/>
                    <a:gd name="T38" fmla="*/ 1299 w 1829"/>
                    <a:gd name="T39" fmla="*/ 1212 h 2444"/>
                    <a:gd name="T40" fmla="*/ 1227 w 1829"/>
                    <a:gd name="T41" fmla="*/ 1120 h 2444"/>
                    <a:gd name="T42" fmla="*/ 1267 w 1829"/>
                    <a:gd name="T43" fmla="*/ 633 h 2444"/>
                    <a:gd name="T44" fmla="*/ 1762 w 1829"/>
                    <a:gd name="T45" fmla="*/ 619 h 2444"/>
                    <a:gd name="T46" fmla="*/ 1829 w 1829"/>
                    <a:gd name="T47" fmla="*/ 711 h 2444"/>
                    <a:gd name="T48" fmla="*/ 1789 w 1829"/>
                    <a:gd name="T49" fmla="*/ 1198 h 2444"/>
                    <a:gd name="T50" fmla="*/ 1009 w 1829"/>
                    <a:gd name="T51" fmla="*/ 1775 h 2444"/>
                    <a:gd name="T52" fmla="*/ 1140 w 1829"/>
                    <a:gd name="T53" fmla="*/ 1946 h 2444"/>
                    <a:gd name="T54" fmla="*/ 1214 w 1829"/>
                    <a:gd name="T55" fmla="*/ 2145 h 2444"/>
                    <a:gd name="T56" fmla="*/ 1144 w 1829"/>
                    <a:gd name="T57" fmla="*/ 2338 h 2444"/>
                    <a:gd name="T58" fmla="*/ 967 w 1829"/>
                    <a:gd name="T59" fmla="*/ 2441 h 2444"/>
                    <a:gd name="T60" fmla="*/ 762 w 1829"/>
                    <a:gd name="T61" fmla="*/ 2405 h 2444"/>
                    <a:gd name="T62" fmla="*/ 632 w 1829"/>
                    <a:gd name="T63" fmla="*/ 2250 h 2444"/>
                    <a:gd name="T64" fmla="*/ 632 w 1829"/>
                    <a:gd name="T65" fmla="*/ 2037 h 2444"/>
                    <a:gd name="T66" fmla="*/ 769 w 1829"/>
                    <a:gd name="T67" fmla="*/ 1882 h 2444"/>
                    <a:gd name="T68" fmla="*/ 391 w 1829"/>
                    <a:gd name="T69" fmla="*/ 1407 h 2444"/>
                    <a:gd name="T70" fmla="*/ 195 w 1829"/>
                    <a:gd name="T71" fmla="*/ 1402 h 2444"/>
                    <a:gd name="T72" fmla="*/ 41 w 1829"/>
                    <a:gd name="T73" fmla="*/ 1272 h 2444"/>
                    <a:gd name="T74" fmla="*/ 5 w 1829"/>
                    <a:gd name="T75" fmla="*/ 1066 h 2444"/>
                    <a:gd name="T76" fmla="*/ 106 w 1829"/>
                    <a:gd name="T77" fmla="*/ 890 h 2444"/>
                    <a:gd name="T78" fmla="*/ 301 w 1829"/>
                    <a:gd name="T79" fmla="*/ 819 h 2444"/>
                    <a:gd name="T80" fmla="*/ 494 w 1829"/>
                    <a:gd name="T81" fmla="*/ 890 h 2444"/>
                    <a:gd name="T82" fmla="*/ 596 w 1829"/>
                    <a:gd name="T83" fmla="*/ 1066 h 2444"/>
                    <a:gd name="T84" fmla="*/ 569 w 1829"/>
                    <a:gd name="T85" fmla="*/ 1254 h 2444"/>
                    <a:gd name="T86" fmla="*/ 654 w 1829"/>
                    <a:gd name="T87" fmla="*/ 487 h 2444"/>
                    <a:gd name="T88" fmla="*/ 560 w 1829"/>
                    <a:gd name="T89" fmla="*/ 487 h 2444"/>
                    <a:gd name="T90" fmla="*/ 512 w 1829"/>
                    <a:gd name="T91" fmla="*/ 403 h 2444"/>
                    <a:gd name="T92" fmla="*/ 847 w 1829"/>
                    <a:gd name="T93" fmla="*/ 27 h 2444"/>
                    <a:gd name="T94" fmla="*/ 861 w 1829"/>
                    <a:gd name="T95" fmla="*/ 17 h 2444"/>
                    <a:gd name="T96" fmla="*/ 877 w 1829"/>
                    <a:gd name="T97" fmla="*/ 8 h 2444"/>
                    <a:gd name="T98" fmla="*/ 895 w 1829"/>
                    <a:gd name="T99" fmla="*/ 2 h 2444"/>
                    <a:gd name="T100" fmla="*/ 913 w 1829"/>
                    <a:gd name="T101" fmla="*/ 0 h 2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29" h="2444">
                      <a:moveTo>
                        <a:pt x="913" y="2035"/>
                      </a:moveTo>
                      <a:lnTo>
                        <a:pt x="879" y="2040"/>
                      </a:lnTo>
                      <a:lnTo>
                        <a:pt x="850" y="2057"/>
                      </a:lnTo>
                      <a:lnTo>
                        <a:pt x="827" y="2080"/>
                      </a:lnTo>
                      <a:lnTo>
                        <a:pt x="811" y="2111"/>
                      </a:lnTo>
                      <a:lnTo>
                        <a:pt x="805" y="2145"/>
                      </a:lnTo>
                      <a:lnTo>
                        <a:pt x="811" y="2179"/>
                      </a:lnTo>
                      <a:lnTo>
                        <a:pt x="827" y="2208"/>
                      </a:lnTo>
                      <a:lnTo>
                        <a:pt x="850" y="2231"/>
                      </a:lnTo>
                      <a:lnTo>
                        <a:pt x="879" y="2248"/>
                      </a:lnTo>
                      <a:lnTo>
                        <a:pt x="913" y="2253"/>
                      </a:lnTo>
                      <a:lnTo>
                        <a:pt x="948" y="2248"/>
                      </a:lnTo>
                      <a:lnTo>
                        <a:pt x="978" y="2231"/>
                      </a:lnTo>
                      <a:lnTo>
                        <a:pt x="1002" y="2208"/>
                      </a:lnTo>
                      <a:lnTo>
                        <a:pt x="1016" y="2179"/>
                      </a:lnTo>
                      <a:lnTo>
                        <a:pt x="1023" y="2145"/>
                      </a:lnTo>
                      <a:lnTo>
                        <a:pt x="1016" y="2111"/>
                      </a:lnTo>
                      <a:lnTo>
                        <a:pt x="1002" y="2080"/>
                      </a:lnTo>
                      <a:lnTo>
                        <a:pt x="978" y="2057"/>
                      </a:lnTo>
                      <a:lnTo>
                        <a:pt x="948" y="2040"/>
                      </a:lnTo>
                      <a:lnTo>
                        <a:pt x="913" y="2035"/>
                      </a:lnTo>
                      <a:close/>
                      <a:moveTo>
                        <a:pt x="301" y="1012"/>
                      </a:moveTo>
                      <a:lnTo>
                        <a:pt x="267" y="1018"/>
                      </a:lnTo>
                      <a:lnTo>
                        <a:pt x="236" y="1032"/>
                      </a:lnTo>
                      <a:lnTo>
                        <a:pt x="213" y="1056"/>
                      </a:lnTo>
                      <a:lnTo>
                        <a:pt x="196" y="1086"/>
                      </a:lnTo>
                      <a:lnTo>
                        <a:pt x="191" y="1120"/>
                      </a:lnTo>
                      <a:lnTo>
                        <a:pt x="196" y="1155"/>
                      </a:lnTo>
                      <a:lnTo>
                        <a:pt x="213" y="1184"/>
                      </a:lnTo>
                      <a:lnTo>
                        <a:pt x="236" y="1209"/>
                      </a:lnTo>
                      <a:lnTo>
                        <a:pt x="267" y="1223"/>
                      </a:lnTo>
                      <a:lnTo>
                        <a:pt x="301" y="1229"/>
                      </a:lnTo>
                      <a:lnTo>
                        <a:pt x="335" y="1223"/>
                      </a:lnTo>
                      <a:lnTo>
                        <a:pt x="364" y="1209"/>
                      </a:lnTo>
                      <a:lnTo>
                        <a:pt x="387" y="1184"/>
                      </a:lnTo>
                      <a:lnTo>
                        <a:pt x="404" y="1155"/>
                      </a:lnTo>
                      <a:lnTo>
                        <a:pt x="409" y="1120"/>
                      </a:lnTo>
                      <a:lnTo>
                        <a:pt x="404" y="1086"/>
                      </a:lnTo>
                      <a:lnTo>
                        <a:pt x="387" y="1056"/>
                      </a:lnTo>
                      <a:lnTo>
                        <a:pt x="364" y="1032"/>
                      </a:lnTo>
                      <a:lnTo>
                        <a:pt x="335" y="1018"/>
                      </a:lnTo>
                      <a:lnTo>
                        <a:pt x="301" y="1012"/>
                      </a:lnTo>
                      <a:close/>
                      <a:moveTo>
                        <a:pt x="1420" y="807"/>
                      </a:moveTo>
                      <a:lnTo>
                        <a:pt x="1420" y="1025"/>
                      </a:lnTo>
                      <a:lnTo>
                        <a:pt x="1636" y="1025"/>
                      </a:lnTo>
                      <a:lnTo>
                        <a:pt x="1636" y="807"/>
                      </a:lnTo>
                      <a:lnTo>
                        <a:pt x="1420" y="807"/>
                      </a:lnTo>
                      <a:close/>
                      <a:moveTo>
                        <a:pt x="913" y="0"/>
                      </a:moveTo>
                      <a:lnTo>
                        <a:pt x="915" y="0"/>
                      </a:lnTo>
                      <a:lnTo>
                        <a:pt x="922" y="0"/>
                      </a:lnTo>
                      <a:lnTo>
                        <a:pt x="928" y="2"/>
                      </a:lnTo>
                      <a:lnTo>
                        <a:pt x="933" y="2"/>
                      </a:lnTo>
                      <a:lnTo>
                        <a:pt x="937" y="4"/>
                      </a:lnTo>
                      <a:lnTo>
                        <a:pt x="942" y="4"/>
                      </a:lnTo>
                      <a:lnTo>
                        <a:pt x="946" y="6"/>
                      </a:lnTo>
                      <a:lnTo>
                        <a:pt x="951" y="8"/>
                      </a:lnTo>
                      <a:lnTo>
                        <a:pt x="955" y="9"/>
                      </a:lnTo>
                      <a:lnTo>
                        <a:pt x="958" y="11"/>
                      </a:lnTo>
                      <a:lnTo>
                        <a:pt x="964" y="15"/>
                      </a:lnTo>
                      <a:lnTo>
                        <a:pt x="967" y="17"/>
                      </a:lnTo>
                      <a:lnTo>
                        <a:pt x="971" y="20"/>
                      </a:lnTo>
                      <a:lnTo>
                        <a:pt x="975" y="22"/>
                      </a:lnTo>
                      <a:lnTo>
                        <a:pt x="982" y="27"/>
                      </a:lnTo>
                      <a:lnTo>
                        <a:pt x="982" y="29"/>
                      </a:lnTo>
                      <a:lnTo>
                        <a:pt x="1288" y="336"/>
                      </a:lnTo>
                      <a:lnTo>
                        <a:pt x="1304" y="356"/>
                      </a:lnTo>
                      <a:lnTo>
                        <a:pt x="1313" y="379"/>
                      </a:lnTo>
                      <a:lnTo>
                        <a:pt x="1317" y="403"/>
                      </a:lnTo>
                      <a:lnTo>
                        <a:pt x="1313" y="428"/>
                      </a:lnTo>
                      <a:lnTo>
                        <a:pt x="1304" y="451"/>
                      </a:lnTo>
                      <a:lnTo>
                        <a:pt x="1288" y="471"/>
                      </a:lnTo>
                      <a:lnTo>
                        <a:pt x="1268" y="487"/>
                      </a:lnTo>
                      <a:lnTo>
                        <a:pt x="1245" y="496"/>
                      </a:lnTo>
                      <a:lnTo>
                        <a:pt x="1221" y="500"/>
                      </a:lnTo>
                      <a:lnTo>
                        <a:pt x="1196" y="496"/>
                      </a:lnTo>
                      <a:lnTo>
                        <a:pt x="1173" y="487"/>
                      </a:lnTo>
                      <a:lnTo>
                        <a:pt x="1153" y="471"/>
                      </a:lnTo>
                      <a:lnTo>
                        <a:pt x="1009" y="329"/>
                      </a:lnTo>
                      <a:lnTo>
                        <a:pt x="1009" y="1503"/>
                      </a:lnTo>
                      <a:lnTo>
                        <a:pt x="1299" y="1212"/>
                      </a:lnTo>
                      <a:lnTo>
                        <a:pt x="1270" y="1200"/>
                      </a:lnTo>
                      <a:lnTo>
                        <a:pt x="1247" y="1180"/>
                      </a:lnTo>
                      <a:lnTo>
                        <a:pt x="1232" y="1153"/>
                      </a:lnTo>
                      <a:lnTo>
                        <a:pt x="1227" y="1120"/>
                      </a:lnTo>
                      <a:lnTo>
                        <a:pt x="1227" y="711"/>
                      </a:lnTo>
                      <a:lnTo>
                        <a:pt x="1232" y="680"/>
                      </a:lnTo>
                      <a:lnTo>
                        <a:pt x="1245" y="653"/>
                      </a:lnTo>
                      <a:lnTo>
                        <a:pt x="1267" y="633"/>
                      </a:lnTo>
                      <a:lnTo>
                        <a:pt x="1292" y="619"/>
                      </a:lnTo>
                      <a:lnTo>
                        <a:pt x="1322" y="615"/>
                      </a:lnTo>
                      <a:lnTo>
                        <a:pt x="1731" y="615"/>
                      </a:lnTo>
                      <a:lnTo>
                        <a:pt x="1762" y="619"/>
                      </a:lnTo>
                      <a:lnTo>
                        <a:pt x="1789" y="633"/>
                      </a:lnTo>
                      <a:lnTo>
                        <a:pt x="1809" y="653"/>
                      </a:lnTo>
                      <a:lnTo>
                        <a:pt x="1823" y="680"/>
                      </a:lnTo>
                      <a:lnTo>
                        <a:pt x="1829" y="711"/>
                      </a:lnTo>
                      <a:lnTo>
                        <a:pt x="1829" y="1120"/>
                      </a:lnTo>
                      <a:lnTo>
                        <a:pt x="1823" y="1151"/>
                      </a:lnTo>
                      <a:lnTo>
                        <a:pt x="1809" y="1176"/>
                      </a:lnTo>
                      <a:lnTo>
                        <a:pt x="1789" y="1198"/>
                      </a:lnTo>
                      <a:lnTo>
                        <a:pt x="1762" y="1211"/>
                      </a:lnTo>
                      <a:lnTo>
                        <a:pt x="1731" y="1216"/>
                      </a:lnTo>
                      <a:lnTo>
                        <a:pt x="1567" y="1216"/>
                      </a:lnTo>
                      <a:lnTo>
                        <a:pt x="1009" y="1775"/>
                      </a:lnTo>
                      <a:lnTo>
                        <a:pt x="1009" y="1860"/>
                      </a:lnTo>
                      <a:lnTo>
                        <a:pt x="1059" y="1882"/>
                      </a:lnTo>
                      <a:lnTo>
                        <a:pt x="1103" y="1910"/>
                      </a:lnTo>
                      <a:lnTo>
                        <a:pt x="1140" y="1946"/>
                      </a:lnTo>
                      <a:lnTo>
                        <a:pt x="1171" y="1990"/>
                      </a:lnTo>
                      <a:lnTo>
                        <a:pt x="1194" y="2037"/>
                      </a:lnTo>
                      <a:lnTo>
                        <a:pt x="1209" y="2089"/>
                      </a:lnTo>
                      <a:lnTo>
                        <a:pt x="1214" y="2145"/>
                      </a:lnTo>
                      <a:lnTo>
                        <a:pt x="1209" y="2199"/>
                      </a:lnTo>
                      <a:lnTo>
                        <a:pt x="1196" y="2250"/>
                      </a:lnTo>
                      <a:lnTo>
                        <a:pt x="1173" y="2296"/>
                      </a:lnTo>
                      <a:lnTo>
                        <a:pt x="1144" y="2338"/>
                      </a:lnTo>
                      <a:lnTo>
                        <a:pt x="1108" y="2374"/>
                      </a:lnTo>
                      <a:lnTo>
                        <a:pt x="1065" y="2405"/>
                      </a:lnTo>
                      <a:lnTo>
                        <a:pt x="1018" y="2426"/>
                      </a:lnTo>
                      <a:lnTo>
                        <a:pt x="967" y="2441"/>
                      </a:lnTo>
                      <a:lnTo>
                        <a:pt x="913" y="2444"/>
                      </a:lnTo>
                      <a:lnTo>
                        <a:pt x="859" y="2441"/>
                      </a:lnTo>
                      <a:lnTo>
                        <a:pt x="809" y="2426"/>
                      </a:lnTo>
                      <a:lnTo>
                        <a:pt x="762" y="2405"/>
                      </a:lnTo>
                      <a:lnTo>
                        <a:pt x="721" y="2374"/>
                      </a:lnTo>
                      <a:lnTo>
                        <a:pt x="685" y="2338"/>
                      </a:lnTo>
                      <a:lnTo>
                        <a:pt x="654" y="2296"/>
                      </a:lnTo>
                      <a:lnTo>
                        <a:pt x="632" y="2250"/>
                      </a:lnTo>
                      <a:lnTo>
                        <a:pt x="618" y="2199"/>
                      </a:lnTo>
                      <a:lnTo>
                        <a:pt x="613" y="2145"/>
                      </a:lnTo>
                      <a:lnTo>
                        <a:pt x="618" y="2089"/>
                      </a:lnTo>
                      <a:lnTo>
                        <a:pt x="632" y="2037"/>
                      </a:lnTo>
                      <a:lnTo>
                        <a:pt x="656" y="1990"/>
                      </a:lnTo>
                      <a:lnTo>
                        <a:pt x="688" y="1946"/>
                      </a:lnTo>
                      <a:lnTo>
                        <a:pt x="726" y="1910"/>
                      </a:lnTo>
                      <a:lnTo>
                        <a:pt x="769" y="1882"/>
                      </a:lnTo>
                      <a:lnTo>
                        <a:pt x="818" y="1860"/>
                      </a:lnTo>
                      <a:lnTo>
                        <a:pt x="818" y="1775"/>
                      </a:lnTo>
                      <a:lnTo>
                        <a:pt x="434" y="1389"/>
                      </a:lnTo>
                      <a:lnTo>
                        <a:pt x="391" y="1407"/>
                      </a:lnTo>
                      <a:lnTo>
                        <a:pt x="348" y="1418"/>
                      </a:lnTo>
                      <a:lnTo>
                        <a:pt x="301" y="1422"/>
                      </a:lnTo>
                      <a:lnTo>
                        <a:pt x="247" y="1416"/>
                      </a:lnTo>
                      <a:lnTo>
                        <a:pt x="195" y="1402"/>
                      </a:lnTo>
                      <a:lnTo>
                        <a:pt x="148" y="1380"/>
                      </a:lnTo>
                      <a:lnTo>
                        <a:pt x="106" y="1349"/>
                      </a:lnTo>
                      <a:lnTo>
                        <a:pt x="70" y="1313"/>
                      </a:lnTo>
                      <a:lnTo>
                        <a:pt x="41" y="1272"/>
                      </a:lnTo>
                      <a:lnTo>
                        <a:pt x="18" y="1225"/>
                      </a:lnTo>
                      <a:lnTo>
                        <a:pt x="5" y="1175"/>
                      </a:lnTo>
                      <a:lnTo>
                        <a:pt x="0" y="1120"/>
                      </a:lnTo>
                      <a:lnTo>
                        <a:pt x="5" y="1066"/>
                      </a:lnTo>
                      <a:lnTo>
                        <a:pt x="18" y="1016"/>
                      </a:lnTo>
                      <a:lnTo>
                        <a:pt x="41" y="969"/>
                      </a:lnTo>
                      <a:lnTo>
                        <a:pt x="70" y="926"/>
                      </a:lnTo>
                      <a:lnTo>
                        <a:pt x="106" y="890"/>
                      </a:lnTo>
                      <a:lnTo>
                        <a:pt x="148" y="861"/>
                      </a:lnTo>
                      <a:lnTo>
                        <a:pt x="195" y="839"/>
                      </a:lnTo>
                      <a:lnTo>
                        <a:pt x="247" y="825"/>
                      </a:lnTo>
                      <a:lnTo>
                        <a:pt x="301" y="819"/>
                      </a:lnTo>
                      <a:lnTo>
                        <a:pt x="355" y="825"/>
                      </a:lnTo>
                      <a:lnTo>
                        <a:pt x="405" y="839"/>
                      </a:lnTo>
                      <a:lnTo>
                        <a:pt x="452" y="861"/>
                      </a:lnTo>
                      <a:lnTo>
                        <a:pt x="494" y="890"/>
                      </a:lnTo>
                      <a:lnTo>
                        <a:pt x="530" y="926"/>
                      </a:lnTo>
                      <a:lnTo>
                        <a:pt x="560" y="969"/>
                      </a:lnTo>
                      <a:lnTo>
                        <a:pt x="582" y="1016"/>
                      </a:lnTo>
                      <a:lnTo>
                        <a:pt x="596" y="1066"/>
                      </a:lnTo>
                      <a:lnTo>
                        <a:pt x="600" y="1120"/>
                      </a:lnTo>
                      <a:lnTo>
                        <a:pt x="596" y="1167"/>
                      </a:lnTo>
                      <a:lnTo>
                        <a:pt x="586" y="1212"/>
                      </a:lnTo>
                      <a:lnTo>
                        <a:pt x="569" y="1254"/>
                      </a:lnTo>
                      <a:lnTo>
                        <a:pt x="818" y="1503"/>
                      </a:lnTo>
                      <a:lnTo>
                        <a:pt x="818" y="329"/>
                      </a:lnTo>
                      <a:lnTo>
                        <a:pt x="676" y="471"/>
                      </a:lnTo>
                      <a:lnTo>
                        <a:pt x="654" y="487"/>
                      </a:lnTo>
                      <a:lnTo>
                        <a:pt x="631" y="496"/>
                      </a:lnTo>
                      <a:lnTo>
                        <a:pt x="607" y="500"/>
                      </a:lnTo>
                      <a:lnTo>
                        <a:pt x="582" y="496"/>
                      </a:lnTo>
                      <a:lnTo>
                        <a:pt x="560" y="487"/>
                      </a:lnTo>
                      <a:lnTo>
                        <a:pt x="539" y="471"/>
                      </a:lnTo>
                      <a:lnTo>
                        <a:pt x="524" y="451"/>
                      </a:lnTo>
                      <a:lnTo>
                        <a:pt x="513" y="428"/>
                      </a:lnTo>
                      <a:lnTo>
                        <a:pt x="512" y="403"/>
                      </a:lnTo>
                      <a:lnTo>
                        <a:pt x="513" y="379"/>
                      </a:lnTo>
                      <a:lnTo>
                        <a:pt x="524" y="356"/>
                      </a:lnTo>
                      <a:lnTo>
                        <a:pt x="539" y="336"/>
                      </a:lnTo>
                      <a:lnTo>
                        <a:pt x="847" y="27"/>
                      </a:lnTo>
                      <a:lnTo>
                        <a:pt x="847" y="27"/>
                      </a:lnTo>
                      <a:lnTo>
                        <a:pt x="852" y="22"/>
                      </a:lnTo>
                      <a:lnTo>
                        <a:pt x="856" y="20"/>
                      </a:lnTo>
                      <a:lnTo>
                        <a:pt x="861" y="17"/>
                      </a:lnTo>
                      <a:lnTo>
                        <a:pt x="865" y="15"/>
                      </a:lnTo>
                      <a:lnTo>
                        <a:pt x="868" y="11"/>
                      </a:lnTo>
                      <a:lnTo>
                        <a:pt x="872" y="9"/>
                      </a:lnTo>
                      <a:lnTo>
                        <a:pt x="877" y="8"/>
                      </a:lnTo>
                      <a:lnTo>
                        <a:pt x="881" y="6"/>
                      </a:lnTo>
                      <a:lnTo>
                        <a:pt x="886" y="4"/>
                      </a:lnTo>
                      <a:lnTo>
                        <a:pt x="890" y="4"/>
                      </a:lnTo>
                      <a:lnTo>
                        <a:pt x="895" y="2"/>
                      </a:lnTo>
                      <a:lnTo>
                        <a:pt x="899" y="2"/>
                      </a:lnTo>
                      <a:lnTo>
                        <a:pt x="904" y="0"/>
                      </a:lnTo>
                      <a:lnTo>
                        <a:pt x="912" y="0"/>
                      </a:lnTo>
                      <a:lnTo>
                        <a:pt x="9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F0BD0C8-A13F-7200-7C36-05E2D051FEC7}"/>
              </a:ext>
            </a:extLst>
          </p:cNvPr>
          <p:cNvGrpSpPr/>
          <p:nvPr/>
        </p:nvGrpSpPr>
        <p:grpSpPr>
          <a:xfrm>
            <a:off x="5293117" y="1833017"/>
            <a:ext cx="3702026" cy="695853"/>
            <a:chOff x="1365133" y="3332878"/>
            <a:chExt cx="4192018" cy="92780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FA5671-1A8C-D315-8562-5DCF01C1E2E8}"/>
                </a:ext>
              </a:extLst>
            </p:cNvPr>
            <p:cNvSpPr txBox="1"/>
            <p:nvPr/>
          </p:nvSpPr>
          <p:spPr>
            <a:xfrm>
              <a:off x="2269238" y="3332878"/>
              <a:ext cx="32879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-113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Link Defined Lecturers to Modules 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11DBF8E-3BCE-2B75-0643-0F043A7EE5E9}"/>
                </a:ext>
              </a:extLst>
            </p:cNvPr>
            <p:cNvGrpSpPr/>
            <p:nvPr/>
          </p:nvGrpSpPr>
          <p:grpSpPr>
            <a:xfrm>
              <a:off x="1365133" y="3357299"/>
              <a:ext cx="870332" cy="903383"/>
              <a:chOff x="1365133" y="3357299"/>
              <a:chExt cx="870332" cy="90338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926BC8E-C633-8E9E-F0B4-ACD62A5F165A}"/>
                  </a:ext>
                </a:extLst>
              </p:cNvPr>
              <p:cNvSpPr/>
              <p:nvPr/>
            </p:nvSpPr>
            <p:spPr>
              <a:xfrm>
                <a:off x="1365133" y="3357299"/>
                <a:ext cx="870332" cy="90338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21">
                <a:extLst>
                  <a:ext uri="{FF2B5EF4-FFF2-40B4-BE49-F238E27FC236}">
                    <a16:creationId xmlns:a16="http://schemas.microsoft.com/office/drawing/2014/main" id="{60619D06-1FA0-BC3E-296C-251B6B3666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3145" y="3626280"/>
                <a:ext cx="546511" cy="365419"/>
              </a:xfrm>
              <a:custGeom>
                <a:avLst/>
                <a:gdLst>
                  <a:gd name="T0" fmla="*/ 5225 w 5931"/>
                  <a:gd name="T1" fmla="*/ 3369 h 4286"/>
                  <a:gd name="T2" fmla="*/ 4847 w 5931"/>
                  <a:gd name="T3" fmla="*/ 3265 h 4286"/>
                  <a:gd name="T4" fmla="*/ 4001 w 5931"/>
                  <a:gd name="T5" fmla="*/ 3768 h 4286"/>
                  <a:gd name="T6" fmla="*/ 3290 w 5931"/>
                  <a:gd name="T7" fmla="*/ 3092 h 4286"/>
                  <a:gd name="T8" fmla="*/ 2007 w 5931"/>
                  <a:gd name="T9" fmla="*/ 3313 h 4286"/>
                  <a:gd name="T10" fmla="*/ 1343 w 5931"/>
                  <a:gd name="T11" fmla="*/ 3006 h 4286"/>
                  <a:gd name="T12" fmla="*/ 724 w 5931"/>
                  <a:gd name="T13" fmla="*/ 3251 h 4286"/>
                  <a:gd name="T14" fmla="*/ 2714 w 5931"/>
                  <a:gd name="T15" fmla="*/ 2961 h 4286"/>
                  <a:gd name="T16" fmla="*/ 1582 w 5931"/>
                  <a:gd name="T17" fmla="*/ 2983 h 4286"/>
                  <a:gd name="T18" fmla="*/ 1955 w 5931"/>
                  <a:gd name="T19" fmla="*/ 3116 h 4286"/>
                  <a:gd name="T20" fmla="*/ 2174 w 5931"/>
                  <a:gd name="T21" fmla="*/ 2681 h 4286"/>
                  <a:gd name="T22" fmla="*/ 3789 w 5931"/>
                  <a:gd name="T23" fmla="*/ 2754 h 4286"/>
                  <a:gd name="T24" fmla="*/ 3613 w 5931"/>
                  <a:gd name="T25" fmla="*/ 3355 h 4286"/>
                  <a:gd name="T26" fmla="*/ 4460 w 5931"/>
                  <a:gd name="T27" fmla="*/ 3461 h 4286"/>
                  <a:gd name="T28" fmla="*/ 4462 w 5931"/>
                  <a:gd name="T29" fmla="*/ 2844 h 4286"/>
                  <a:gd name="T30" fmla="*/ 1694 w 5931"/>
                  <a:gd name="T31" fmla="*/ 1568 h 4286"/>
                  <a:gd name="T32" fmla="*/ 1222 w 5931"/>
                  <a:gd name="T33" fmla="*/ 2024 h 4286"/>
                  <a:gd name="T34" fmla="*/ 1922 w 5931"/>
                  <a:gd name="T35" fmla="*/ 2557 h 4286"/>
                  <a:gd name="T36" fmla="*/ 2461 w 5931"/>
                  <a:gd name="T37" fmla="*/ 1782 h 4286"/>
                  <a:gd name="T38" fmla="*/ 1780 w 5931"/>
                  <a:gd name="T39" fmla="*/ 1570 h 4286"/>
                  <a:gd name="T40" fmla="*/ 3600 w 5931"/>
                  <a:gd name="T41" fmla="*/ 1798 h 4286"/>
                  <a:gd name="T42" fmla="*/ 3928 w 5931"/>
                  <a:gd name="T43" fmla="*/ 2436 h 4286"/>
                  <a:gd name="T44" fmla="*/ 4691 w 5931"/>
                  <a:gd name="T45" fmla="*/ 2003 h 4286"/>
                  <a:gd name="T46" fmla="*/ 3991 w 5931"/>
                  <a:gd name="T47" fmla="*/ 915 h 4286"/>
                  <a:gd name="T48" fmla="*/ 3186 w 5931"/>
                  <a:gd name="T49" fmla="*/ 1575 h 4286"/>
                  <a:gd name="T50" fmla="*/ 3044 w 5931"/>
                  <a:gd name="T51" fmla="*/ 2661 h 4286"/>
                  <a:gd name="T52" fmla="*/ 3503 w 5931"/>
                  <a:gd name="T53" fmla="*/ 2778 h 4286"/>
                  <a:gd name="T54" fmla="*/ 3523 w 5931"/>
                  <a:gd name="T55" fmla="*/ 2416 h 4286"/>
                  <a:gd name="T56" fmla="*/ 3337 w 5931"/>
                  <a:gd name="T57" fmla="*/ 1645 h 4286"/>
                  <a:gd name="T58" fmla="*/ 4367 w 5931"/>
                  <a:gd name="T59" fmla="*/ 1293 h 4286"/>
                  <a:gd name="T60" fmla="*/ 4869 w 5931"/>
                  <a:gd name="T61" fmla="*/ 1611 h 4286"/>
                  <a:gd name="T62" fmla="*/ 4522 w 5931"/>
                  <a:gd name="T63" fmla="*/ 2528 h 4286"/>
                  <a:gd name="T64" fmla="*/ 4763 w 5931"/>
                  <a:gd name="T65" fmla="*/ 2810 h 4286"/>
                  <a:gd name="T66" fmla="*/ 5101 w 5931"/>
                  <a:gd name="T67" fmla="*/ 2564 h 4286"/>
                  <a:gd name="T68" fmla="*/ 4937 w 5931"/>
                  <a:gd name="T69" fmla="*/ 1406 h 4286"/>
                  <a:gd name="T70" fmla="*/ 1796 w 5931"/>
                  <a:gd name="T71" fmla="*/ 899 h 4286"/>
                  <a:gd name="T72" fmla="*/ 1274 w 5931"/>
                  <a:gd name="T73" fmla="*/ 1050 h 4286"/>
                  <a:gd name="T74" fmla="*/ 1161 w 5931"/>
                  <a:gd name="T75" fmla="*/ 1456 h 4286"/>
                  <a:gd name="T76" fmla="*/ 2194 w 5931"/>
                  <a:gd name="T77" fmla="*/ 1444 h 4286"/>
                  <a:gd name="T78" fmla="*/ 2549 w 5931"/>
                  <a:gd name="T79" fmla="*/ 1167 h 4286"/>
                  <a:gd name="T80" fmla="*/ 1928 w 5931"/>
                  <a:gd name="T81" fmla="*/ 910 h 4286"/>
                  <a:gd name="T82" fmla="*/ 207 w 5931"/>
                  <a:gd name="T83" fmla="*/ 4040 h 4286"/>
                  <a:gd name="T84" fmla="*/ 689 w 5931"/>
                  <a:gd name="T85" fmla="*/ 2934 h 4286"/>
                  <a:gd name="T86" fmla="*/ 1314 w 5931"/>
                  <a:gd name="T87" fmla="*/ 2628 h 4286"/>
                  <a:gd name="T88" fmla="*/ 1015 w 5931"/>
                  <a:gd name="T89" fmla="*/ 1832 h 4286"/>
                  <a:gd name="T90" fmla="*/ 963 w 5931"/>
                  <a:gd name="T91" fmla="*/ 1122 h 4286"/>
                  <a:gd name="T92" fmla="*/ 1575 w 5931"/>
                  <a:gd name="T93" fmla="*/ 734 h 4286"/>
                  <a:gd name="T94" fmla="*/ 2381 w 5931"/>
                  <a:gd name="T95" fmla="*/ 800 h 4286"/>
                  <a:gd name="T96" fmla="*/ 2725 w 5931"/>
                  <a:gd name="T97" fmla="*/ 1072 h 4286"/>
                  <a:gd name="T98" fmla="*/ 2630 w 5931"/>
                  <a:gd name="T99" fmla="*/ 2127 h 4286"/>
                  <a:gd name="T100" fmla="*/ 2417 w 5931"/>
                  <a:gd name="T101" fmla="*/ 2661 h 4286"/>
                  <a:gd name="T102" fmla="*/ 2817 w 5931"/>
                  <a:gd name="T103" fmla="*/ 2668 h 4286"/>
                  <a:gd name="T104" fmla="*/ 2972 w 5931"/>
                  <a:gd name="T105" fmla="*/ 1999 h 4286"/>
                  <a:gd name="T106" fmla="*/ 3559 w 5931"/>
                  <a:gd name="T107" fmla="*/ 843 h 4286"/>
                  <a:gd name="T108" fmla="*/ 4804 w 5931"/>
                  <a:gd name="T109" fmla="*/ 955 h 4286"/>
                  <a:gd name="T110" fmla="*/ 5220 w 5931"/>
                  <a:gd name="T111" fmla="*/ 2188 h 4286"/>
                  <a:gd name="T112" fmla="*/ 5384 w 5931"/>
                  <a:gd name="T113" fmla="*/ 2686 h 4286"/>
                  <a:gd name="T114" fmla="*/ 5261 w 5931"/>
                  <a:gd name="T115" fmla="*/ 2907 h 4286"/>
                  <a:gd name="T116" fmla="*/ 5684 w 5931"/>
                  <a:gd name="T117" fmla="*/ 4079 h 4286"/>
                  <a:gd name="T118" fmla="*/ 301 w 5931"/>
                  <a:gd name="T119" fmla="*/ 193 h 4286"/>
                  <a:gd name="T120" fmla="*/ 5931 w 5931"/>
                  <a:gd name="T121" fmla="*/ 3986 h 4286"/>
                  <a:gd name="T122" fmla="*/ 196 w 5931"/>
                  <a:gd name="T123" fmla="*/ 4266 h 4286"/>
                  <a:gd name="T124" fmla="*/ 70 w 5931"/>
                  <a:gd name="T125" fmla="*/ 108 h 4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931" h="4286">
                    <a:moveTo>
                      <a:pt x="3199" y="2993"/>
                    </a:moveTo>
                    <a:lnTo>
                      <a:pt x="3148" y="3026"/>
                    </a:lnTo>
                    <a:lnTo>
                      <a:pt x="3101" y="3064"/>
                    </a:lnTo>
                    <a:lnTo>
                      <a:pt x="3060" y="3107"/>
                    </a:lnTo>
                    <a:lnTo>
                      <a:pt x="3026" y="3155"/>
                    </a:lnTo>
                    <a:lnTo>
                      <a:pt x="2997" y="3206"/>
                    </a:lnTo>
                    <a:lnTo>
                      <a:pt x="2977" y="3259"/>
                    </a:lnTo>
                    <a:lnTo>
                      <a:pt x="2963" y="3313"/>
                    </a:lnTo>
                    <a:lnTo>
                      <a:pt x="2959" y="3369"/>
                    </a:lnTo>
                    <a:lnTo>
                      <a:pt x="2959" y="4094"/>
                    </a:lnTo>
                    <a:lnTo>
                      <a:pt x="5225" y="4094"/>
                    </a:lnTo>
                    <a:lnTo>
                      <a:pt x="5225" y="3369"/>
                    </a:lnTo>
                    <a:lnTo>
                      <a:pt x="5222" y="3313"/>
                    </a:lnTo>
                    <a:lnTo>
                      <a:pt x="5209" y="3259"/>
                    </a:lnTo>
                    <a:lnTo>
                      <a:pt x="5188" y="3206"/>
                    </a:lnTo>
                    <a:lnTo>
                      <a:pt x="5159" y="3155"/>
                    </a:lnTo>
                    <a:lnTo>
                      <a:pt x="5125" y="3107"/>
                    </a:lnTo>
                    <a:lnTo>
                      <a:pt x="5083" y="3064"/>
                    </a:lnTo>
                    <a:lnTo>
                      <a:pt x="5038" y="3026"/>
                    </a:lnTo>
                    <a:lnTo>
                      <a:pt x="4986" y="2993"/>
                    </a:lnTo>
                    <a:lnTo>
                      <a:pt x="4905" y="3002"/>
                    </a:lnTo>
                    <a:lnTo>
                      <a:pt x="4896" y="3092"/>
                    </a:lnTo>
                    <a:lnTo>
                      <a:pt x="4876" y="3180"/>
                    </a:lnTo>
                    <a:lnTo>
                      <a:pt x="4847" y="3265"/>
                    </a:lnTo>
                    <a:lnTo>
                      <a:pt x="4810" y="3344"/>
                    </a:lnTo>
                    <a:lnTo>
                      <a:pt x="4765" y="3418"/>
                    </a:lnTo>
                    <a:lnTo>
                      <a:pt x="4712" y="3486"/>
                    </a:lnTo>
                    <a:lnTo>
                      <a:pt x="4653" y="3549"/>
                    </a:lnTo>
                    <a:lnTo>
                      <a:pt x="4588" y="3606"/>
                    </a:lnTo>
                    <a:lnTo>
                      <a:pt x="4516" y="3655"/>
                    </a:lnTo>
                    <a:lnTo>
                      <a:pt x="4441" y="3696"/>
                    </a:lnTo>
                    <a:lnTo>
                      <a:pt x="4358" y="3729"/>
                    </a:lnTo>
                    <a:lnTo>
                      <a:pt x="4273" y="3754"/>
                    </a:lnTo>
                    <a:lnTo>
                      <a:pt x="4185" y="3768"/>
                    </a:lnTo>
                    <a:lnTo>
                      <a:pt x="4093" y="3774"/>
                    </a:lnTo>
                    <a:lnTo>
                      <a:pt x="4001" y="3768"/>
                    </a:lnTo>
                    <a:lnTo>
                      <a:pt x="3911" y="3754"/>
                    </a:lnTo>
                    <a:lnTo>
                      <a:pt x="3827" y="3729"/>
                    </a:lnTo>
                    <a:lnTo>
                      <a:pt x="3746" y="3696"/>
                    </a:lnTo>
                    <a:lnTo>
                      <a:pt x="3668" y="3655"/>
                    </a:lnTo>
                    <a:lnTo>
                      <a:pt x="3596" y="3606"/>
                    </a:lnTo>
                    <a:lnTo>
                      <a:pt x="3532" y="3549"/>
                    </a:lnTo>
                    <a:lnTo>
                      <a:pt x="3472" y="3486"/>
                    </a:lnTo>
                    <a:lnTo>
                      <a:pt x="3420" y="3418"/>
                    </a:lnTo>
                    <a:lnTo>
                      <a:pt x="3375" y="3344"/>
                    </a:lnTo>
                    <a:lnTo>
                      <a:pt x="3337" y="3265"/>
                    </a:lnTo>
                    <a:lnTo>
                      <a:pt x="3308" y="3180"/>
                    </a:lnTo>
                    <a:lnTo>
                      <a:pt x="3290" y="3092"/>
                    </a:lnTo>
                    <a:lnTo>
                      <a:pt x="3280" y="3002"/>
                    </a:lnTo>
                    <a:lnTo>
                      <a:pt x="3199" y="2993"/>
                    </a:lnTo>
                    <a:close/>
                    <a:moveTo>
                      <a:pt x="2471" y="2860"/>
                    </a:moveTo>
                    <a:lnTo>
                      <a:pt x="2428" y="2904"/>
                    </a:lnTo>
                    <a:lnTo>
                      <a:pt x="2383" y="2954"/>
                    </a:lnTo>
                    <a:lnTo>
                      <a:pt x="2335" y="3006"/>
                    </a:lnTo>
                    <a:lnTo>
                      <a:pt x="2281" y="3065"/>
                    </a:lnTo>
                    <a:lnTo>
                      <a:pt x="2227" y="3123"/>
                    </a:lnTo>
                    <a:lnTo>
                      <a:pt x="2173" y="3179"/>
                    </a:lnTo>
                    <a:lnTo>
                      <a:pt x="2119" y="3229"/>
                    </a:lnTo>
                    <a:lnTo>
                      <a:pt x="2063" y="3276"/>
                    </a:lnTo>
                    <a:lnTo>
                      <a:pt x="2007" y="3313"/>
                    </a:lnTo>
                    <a:lnTo>
                      <a:pt x="1951" y="3342"/>
                    </a:lnTo>
                    <a:lnTo>
                      <a:pt x="1895" y="3360"/>
                    </a:lnTo>
                    <a:lnTo>
                      <a:pt x="1838" y="3367"/>
                    </a:lnTo>
                    <a:lnTo>
                      <a:pt x="1782" y="3360"/>
                    </a:lnTo>
                    <a:lnTo>
                      <a:pt x="1724" y="3342"/>
                    </a:lnTo>
                    <a:lnTo>
                      <a:pt x="1669" y="3313"/>
                    </a:lnTo>
                    <a:lnTo>
                      <a:pt x="1613" y="3276"/>
                    </a:lnTo>
                    <a:lnTo>
                      <a:pt x="1559" y="3229"/>
                    </a:lnTo>
                    <a:lnTo>
                      <a:pt x="1503" y="3179"/>
                    </a:lnTo>
                    <a:lnTo>
                      <a:pt x="1449" y="3123"/>
                    </a:lnTo>
                    <a:lnTo>
                      <a:pt x="1395" y="3065"/>
                    </a:lnTo>
                    <a:lnTo>
                      <a:pt x="1343" y="3006"/>
                    </a:lnTo>
                    <a:lnTo>
                      <a:pt x="1294" y="2954"/>
                    </a:lnTo>
                    <a:lnTo>
                      <a:pt x="1247" y="2904"/>
                    </a:lnTo>
                    <a:lnTo>
                      <a:pt x="1204" y="2860"/>
                    </a:lnTo>
                    <a:lnTo>
                      <a:pt x="1017" y="2938"/>
                    </a:lnTo>
                    <a:lnTo>
                      <a:pt x="1010" y="2941"/>
                    </a:lnTo>
                    <a:lnTo>
                      <a:pt x="956" y="2965"/>
                    </a:lnTo>
                    <a:lnTo>
                      <a:pt x="905" y="2997"/>
                    </a:lnTo>
                    <a:lnTo>
                      <a:pt x="857" y="3037"/>
                    </a:lnTo>
                    <a:lnTo>
                      <a:pt x="815" y="3083"/>
                    </a:lnTo>
                    <a:lnTo>
                      <a:pt x="778" y="3135"/>
                    </a:lnTo>
                    <a:lnTo>
                      <a:pt x="747" y="3191"/>
                    </a:lnTo>
                    <a:lnTo>
                      <a:pt x="724" y="3251"/>
                    </a:lnTo>
                    <a:lnTo>
                      <a:pt x="709" y="3310"/>
                    </a:lnTo>
                    <a:lnTo>
                      <a:pt x="704" y="3369"/>
                    </a:lnTo>
                    <a:lnTo>
                      <a:pt x="704" y="4094"/>
                    </a:lnTo>
                    <a:lnTo>
                      <a:pt x="2767" y="4094"/>
                    </a:lnTo>
                    <a:lnTo>
                      <a:pt x="2767" y="3369"/>
                    </a:lnTo>
                    <a:lnTo>
                      <a:pt x="2772" y="3292"/>
                    </a:lnTo>
                    <a:lnTo>
                      <a:pt x="2788" y="3216"/>
                    </a:lnTo>
                    <a:lnTo>
                      <a:pt x="2815" y="3141"/>
                    </a:lnTo>
                    <a:lnTo>
                      <a:pt x="2851" y="3071"/>
                    </a:lnTo>
                    <a:lnTo>
                      <a:pt x="2808" y="3028"/>
                    </a:lnTo>
                    <a:lnTo>
                      <a:pt x="2763" y="2990"/>
                    </a:lnTo>
                    <a:lnTo>
                      <a:pt x="2714" y="2961"/>
                    </a:lnTo>
                    <a:lnTo>
                      <a:pt x="2666" y="2941"/>
                    </a:lnTo>
                    <a:lnTo>
                      <a:pt x="2659" y="2938"/>
                    </a:lnTo>
                    <a:lnTo>
                      <a:pt x="2471" y="2860"/>
                    </a:lnTo>
                    <a:close/>
                    <a:moveTo>
                      <a:pt x="1501" y="2681"/>
                    </a:moveTo>
                    <a:lnTo>
                      <a:pt x="1483" y="2718"/>
                    </a:lnTo>
                    <a:lnTo>
                      <a:pt x="1463" y="2753"/>
                    </a:lnTo>
                    <a:lnTo>
                      <a:pt x="1442" y="2781"/>
                    </a:lnTo>
                    <a:lnTo>
                      <a:pt x="1418" y="2806"/>
                    </a:lnTo>
                    <a:lnTo>
                      <a:pt x="1485" y="2878"/>
                    </a:lnTo>
                    <a:lnTo>
                      <a:pt x="1516" y="2913"/>
                    </a:lnTo>
                    <a:lnTo>
                      <a:pt x="1548" y="2947"/>
                    </a:lnTo>
                    <a:lnTo>
                      <a:pt x="1582" y="2983"/>
                    </a:lnTo>
                    <a:lnTo>
                      <a:pt x="1616" y="3020"/>
                    </a:lnTo>
                    <a:lnTo>
                      <a:pt x="1652" y="3055"/>
                    </a:lnTo>
                    <a:lnTo>
                      <a:pt x="1687" y="3087"/>
                    </a:lnTo>
                    <a:lnTo>
                      <a:pt x="1721" y="3116"/>
                    </a:lnTo>
                    <a:lnTo>
                      <a:pt x="1753" y="3139"/>
                    </a:lnTo>
                    <a:lnTo>
                      <a:pt x="1784" y="3159"/>
                    </a:lnTo>
                    <a:lnTo>
                      <a:pt x="1813" y="3171"/>
                    </a:lnTo>
                    <a:lnTo>
                      <a:pt x="1838" y="3175"/>
                    </a:lnTo>
                    <a:lnTo>
                      <a:pt x="1863" y="3171"/>
                    </a:lnTo>
                    <a:lnTo>
                      <a:pt x="1892" y="3159"/>
                    </a:lnTo>
                    <a:lnTo>
                      <a:pt x="1922" y="3139"/>
                    </a:lnTo>
                    <a:lnTo>
                      <a:pt x="1955" y="3116"/>
                    </a:lnTo>
                    <a:lnTo>
                      <a:pt x="1989" y="3087"/>
                    </a:lnTo>
                    <a:lnTo>
                      <a:pt x="2025" y="3055"/>
                    </a:lnTo>
                    <a:lnTo>
                      <a:pt x="2059" y="3019"/>
                    </a:lnTo>
                    <a:lnTo>
                      <a:pt x="2095" y="2983"/>
                    </a:lnTo>
                    <a:lnTo>
                      <a:pt x="2129" y="2947"/>
                    </a:lnTo>
                    <a:lnTo>
                      <a:pt x="2162" y="2913"/>
                    </a:lnTo>
                    <a:lnTo>
                      <a:pt x="2191" y="2878"/>
                    </a:lnTo>
                    <a:lnTo>
                      <a:pt x="2257" y="2806"/>
                    </a:lnTo>
                    <a:lnTo>
                      <a:pt x="2236" y="2781"/>
                    </a:lnTo>
                    <a:lnTo>
                      <a:pt x="2212" y="2753"/>
                    </a:lnTo>
                    <a:lnTo>
                      <a:pt x="2192" y="2718"/>
                    </a:lnTo>
                    <a:lnTo>
                      <a:pt x="2174" y="2681"/>
                    </a:lnTo>
                    <a:lnTo>
                      <a:pt x="2097" y="2711"/>
                    </a:lnTo>
                    <a:lnTo>
                      <a:pt x="2014" y="2735"/>
                    </a:lnTo>
                    <a:lnTo>
                      <a:pt x="1928" y="2749"/>
                    </a:lnTo>
                    <a:lnTo>
                      <a:pt x="1838" y="2754"/>
                    </a:lnTo>
                    <a:lnTo>
                      <a:pt x="1750" y="2749"/>
                    </a:lnTo>
                    <a:lnTo>
                      <a:pt x="1663" y="2735"/>
                    </a:lnTo>
                    <a:lnTo>
                      <a:pt x="1580" y="2711"/>
                    </a:lnTo>
                    <a:lnTo>
                      <a:pt x="1501" y="2681"/>
                    </a:lnTo>
                    <a:close/>
                    <a:moveTo>
                      <a:pt x="3847" y="2612"/>
                    </a:moveTo>
                    <a:lnTo>
                      <a:pt x="3834" y="2659"/>
                    </a:lnTo>
                    <a:lnTo>
                      <a:pt x="3814" y="2708"/>
                    </a:lnTo>
                    <a:lnTo>
                      <a:pt x="3789" y="2754"/>
                    </a:lnTo>
                    <a:lnTo>
                      <a:pt x="3758" y="2801"/>
                    </a:lnTo>
                    <a:lnTo>
                      <a:pt x="3722" y="2844"/>
                    </a:lnTo>
                    <a:lnTo>
                      <a:pt x="3681" y="2886"/>
                    </a:lnTo>
                    <a:lnTo>
                      <a:pt x="3636" y="2922"/>
                    </a:lnTo>
                    <a:lnTo>
                      <a:pt x="3586" y="2952"/>
                    </a:lnTo>
                    <a:lnTo>
                      <a:pt x="3532" y="2977"/>
                    </a:lnTo>
                    <a:lnTo>
                      <a:pt x="3472" y="2995"/>
                    </a:lnTo>
                    <a:lnTo>
                      <a:pt x="3481" y="3076"/>
                    </a:lnTo>
                    <a:lnTo>
                      <a:pt x="3501" y="3152"/>
                    </a:lnTo>
                    <a:lnTo>
                      <a:pt x="3530" y="3225"/>
                    </a:lnTo>
                    <a:lnTo>
                      <a:pt x="3568" y="3294"/>
                    </a:lnTo>
                    <a:lnTo>
                      <a:pt x="3613" y="3355"/>
                    </a:lnTo>
                    <a:lnTo>
                      <a:pt x="3665" y="3411"/>
                    </a:lnTo>
                    <a:lnTo>
                      <a:pt x="3724" y="3461"/>
                    </a:lnTo>
                    <a:lnTo>
                      <a:pt x="3789" y="3502"/>
                    </a:lnTo>
                    <a:lnTo>
                      <a:pt x="3859" y="3536"/>
                    </a:lnTo>
                    <a:lnTo>
                      <a:pt x="3933" y="3562"/>
                    </a:lnTo>
                    <a:lnTo>
                      <a:pt x="4010" y="3578"/>
                    </a:lnTo>
                    <a:lnTo>
                      <a:pt x="4093" y="3583"/>
                    </a:lnTo>
                    <a:lnTo>
                      <a:pt x="4174" y="3578"/>
                    </a:lnTo>
                    <a:lnTo>
                      <a:pt x="4252" y="3562"/>
                    </a:lnTo>
                    <a:lnTo>
                      <a:pt x="4327" y="3536"/>
                    </a:lnTo>
                    <a:lnTo>
                      <a:pt x="4397" y="3502"/>
                    </a:lnTo>
                    <a:lnTo>
                      <a:pt x="4460" y="3461"/>
                    </a:lnTo>
                    <a:lnTo>
                      <a:pt x="4520" y="3411"/>
                    </a:lnTo>
                    <a:lnTo>
                      <a:pt x="4572" y="3355"/>
                    </a:lnTo>
                    <a:lnTo>
                      <a:pt x="4617" y="3294"/>
                    </a:lnTo>
                    <a:lnTo>
                      <a:pt x="4655" y="3225"/>
                    </a:lnTo>
                    <a:lnTo>
                      <a:pt x="4684" y="3152"/>
                    </a:lnTo>
                    <a:lnTo>
                      <a:pt x="4703" y="3076"/>
                    </a:lnTo>
                    <a:lnTo>
                      <a:pt x="4712" y="2995"/>
                    </a:lnTo>
                    <a:lnTo>
                      <a:pt x="4655" y="2977"/>
                    </a:lnTo>
                    <a:lnTo>
                      <a:pt x="4599" y="2952"/>
                    </a:lnTo>
                    <a:lnTo>
                      <a:pt x="4549" y="2922"/>
                    </a:lnTo>
                    <a:lnTo>
                      <a:pt x="4504" y="2886"/>
                    </a:lnTo>
                    <a:lnTo>
                      <a:pt x="4462" y="2844"/>
                    </a:lnTo>
                    <a:lnTo>
                      <a:pt x="4426" y="2801"/>
                    </a:lnTo>
                    <a:lnTo>
                      <a:pt x="4396" y="2754"/>
                    </a:lnTo>
                    <a:lnTo>
                      <a:pt x="4370" y="2708"/>
                    </a:lnTo>
                    <a:lnTo>
                      <a:pt x="4351" y="2659"/>
                    </a:lnTo>
                    <a:lnTo>
                      <a:pt x="4338" y="2612"/>
                    </a:lnTo>
                    <a:lnTo>
                      <a:pt x="4259" y="2634"/>
                    </a:lnTo>
                    <a:lnTo>
                      <a:pt x="4178" y="2646"/>
                    </a:lnTo>
                    <a:lnTo>
                      <a:pt x="4093" y="2650"/>
                    </a:lnTo>
                    <a:lnTo>
                      <a:pt x="4009" y="2646"/>
                    </a:lnTo>
                    <a:lnTo>
                      <a:pt x="3926" y="2634"/>
                    </a:lnTo>
                    <a:lnTo>
                      <a:pt x="3847" y="2612"/>
                    </a:lnTo>
                    <a:close/>
                    <a:moveTo>
                      <a:pt x="1694" y="1568"/>
                    </a:moveTo>
                    <a:lnTo>
                      <a:pt x="1600" y="1571"/>
                    </a:lnTo>
                    <a:lnTo>
                      <a:pt x="1503" y="1579"/>
                    </a:lnTo>
                    <a:lnTo>
                      <a:pt x="1399" y="1593"/>
                    </a:lnTo>
                    <a:lnTo>
                      <a:pt x="1289" y="1613"/>
                    </a:lnTo>
                    <a:lnTo>
                      <a:pt x="1274" y="1643"/>
                    </a:lnTo>
                    <a:lnTo>
                      <a:pt x="1258" y="1683"/>
                    </a:lnTo>
                    <a:lnTo>
                      <a:pt x="1242" y="1728"/>
                    </a:lnTo>
                    <a:lnTo>
                      <a:pt x="1229" y="1780"/>
                    </a:lnTo>
                    <a:lnTo>
                      <a:pt x="1220" y="1834"/>
                    </a:lnTo>
                    <a:lnTo>
                      <a:pt x="1217" y="1890"/>
                    </a:lnTo>
                    <a:lnTo>
                      <a:pt x="1217" y="1942"/>
                    </a:lnTo>
                    <a:lnTo>
                      <a:pt x="1222" y="2024"/>
                    </a:lnTo>
                    <a:lnTo>
                      <a:pt x="1238" y="2105"/>
                    </a:lnTo>
                    <a:lnTo>
                      <a:pt x="1265" y="2183"/>
                    </a:lnTo>
                    <a:lnTo>
                      <a:pt x="1301" y="2255"/>
                    </a:lnTo>
                    <a:lnTo>
                      <a:pt x="1346" y="2319"/>
                    </a:lnTo>
                    <a:lnTo>
                      <a:pt x="1399" y="2380"/>
                    </a:lnTo>
                    <a:lnTo>
                      <a:pt x="1458" y="2433"/>
                    </a:lnTo>
                    <a:lnTo>
                      <a:pt x="1525" y="2477"/>
                    </a:lnTo>
                    <a:lnTo>
                      <a:pt x="1597" y="2513"/>
                    </a:lnTo>
                    <a:lnTo>
                      <a:pt x="1674" y="2540"/>
                    </a:lnTo>
                    <a:lnTo>
                      <a:pt x="1755" y="2557"/>
                    </a:lnTo>
                    <a:lnTo>
                      <a:pt x="1838" y="2562"/>
                    </a:lnTo>
                    <a:lnTo>
                      <a:pt x="1922" y="2557"/>
                    </a:lnTo>
                    <a:lnTo>
                      <a:pt x="2003" y="2540"/>
                    </a:lnTo>
                    <a:lnTo>
                      <a:pt x="2081" y="2513"/>
                    </a:lnTo>
                    <a:lnTo>
                      <a:pt x="2153" y="2477"/>
                    </a:lnTo>
                    <a:lnTo>
                      <a:pt x="2218" y="2433"/>
                    </a:lnTo>
                    <a:lnTo>
                      <a:pt x="2277" y="2380"/>
                    </a:lnTo>
                    <a:lnTo>
                      <a:pt x="2331" y="2319"/>
                    </a:lnTo>
                    <a:lnTo>
                      <a:pt x="2374" y="2255"/>
                    </a:lnTo>
                    <a:lnTo>
                      <a:pt x="2412" y="2183"/>
                    </a:lnTo>
                    <a:lnTo>
                      <a:pt x="2437" y="2105"/>
                    </a:lnTo>
                    <a:lnTo>
                      <a:pt x="2455" y="2024"/>
                    </a:lnTo>
                    <a:lnTo>
                      <a:pt x="2461" y="1942"/>
                    </a:lnTo>
                    <a:lnTo>
                      <a:pt x="2461" y="1782"/>
                    </a:lnTo>
                    <a:lnTo>
                      <a:pt x="2434" y="1764"/>
                    </a:lnTo>
                    <a:lnTo>
                      <a:pt x="2399" y="1742"/>
                    </a:lnTo>
                    <a:lnTo>
                      <a:pt x="2358" y="1719"/>
                    </a:lnTo>
                    <a:lnTo>
                      <a:pt x="2308" y="1692"/>
                    </a:lnTo>
                    <a:lnTo>
                      <a:pt x="2250" y="1667"/>
                    </a:lnTo>
                    <a:lnTo>
                      <a:pt x="2183" y="1642"/>
                    </a:lnTo>
                    <a:lnTo>
                      <a:pt x="2131" y="1625"/>
                    </a:lnTo>
                    <a:lnTo>
                      <a:pt x="2072" y="1611"/>
                    </a:lnTo>
                    <a:lnTo>
                      <a:pt x="2007" y="1597"/>
                    </a:lnTo>
                    <a:lnTo>
                      <a:pt x="1939" y="1584"/>
                    </a:lnTo>
                    <a:lnTo>
                      <a:pt x="1861" y="1575"/>
                    </a:lnTo>
                    <a:lnTo>
                      <a:pt x="1780" y="1570"/>
                    </a:lnTo>
                    <a:lnTo>
                      <a:pt x="1694" y="1568"/>
                    </a:lnTo>
                    <a:close/>
                    <a:moveTo>
                      <a:pt x="4505" y="1435"/>
                    </a:moveTo>
                    <a:lnTo>
                      <a:pt x="4442" y="1471"/>
                    </a:lnTo>
                    <a:lnTo>
                      <a:pt x="4374" y="1510"/>
                    </a:lnTo>
                    <a:lnTo>
                      <a:pt x="4300" y="1550"/>
                    </a:lnTo>
                    <a:lnTo>
                      <a:pt x="4221" y="1589"/>
                    </a:lnTo>
                    <a:lnTo>
                      <a:pt x="4135" y="1631"/>
                    </a:lnTo>
                    <a:lnTo>
                      <a:pt x="4043" y="1668"/>
                    </a:lnTo>
                    <a:lnTo>
                      <a:pt x="3944" y="1706"/>
                    </a:lnTo>
                    <a:lnTo>
                      <a:pt x="3836" y="1740"/>
                    </a:lnTo>
                    <a:lnTo>
                      <a:pt x="3722" y="1771"/>
                    </a:lnTo>
                    <a:lnTo>
                      <a:pt x="3600" y="1798"/>
                    </a:lnTo>
                    <a:lnTo>
                      <a:pt x="3470" y="1818"/>
                    </a:lnTo>
                    <a:lnTo>
                      <a:pt x="3470" y="1837"/>
                    </a:lnTo>
                    <a:lnTo>
                      <a:pt x="3478" y="1922"/>
                    </a:lnTo>
                    <a:lnTo>
                      <a:pt x="3494" y="2003"/>
                    </a:lnTo>
                    <a:lnTo>
                      <a:pt x="3521" y="2080"/>
                    </a:lnTo>
                    <a:lnTo>
                      <a:pt x="3557" y="2150"/>
                    </a:lnTo>
                    <a:lnTo>
                      <a:pt x="3600" y="2217"/>
                    </a:lnTo>
                    <a:lnTo>
                      <a:pt x="3654" y="2276"/>
                    </a:lnTo>
                    <a:lnTo>
                      <a:pt x="3713" y="2330"/>
                    </a:lnTo>
                    <a:lnTo>
                      <a:pt x="3778" y="2373"/>
                    </a:lnTo>
                    <a:lnTo>
                      <a:pt x="3850" y="2409"/>
                    </a:lnTo>
                    <a:lnTo>
                      <a:pt x="3928" y="2436"/>
                    </a:lnTo>
                    <a:lnTo>
                      <a:pt x="4009" y="2452"/>
                    </a:lnTo>
                    <a:lnTo>
                      <a:pt x="4093" y="2460"/>
                    </a:lnTo>
                    <a:lnTo>
                      <a:pt x="4176" y="2452"/>
                    </a:lnTo>
                    <a:lnTo>
                      <a:pt x="4257" y="2436"/>
                    </a:lnTo>
                    <a:lnTo>
                      <a:pt x="4334" y="2409"/>
                    </a:lnTo>
                    <a:lnTo>
                      <a:pt x="4406" y="2373"/>
                    </a:lnTo>
                    <a:lnTo>
                      <a:pt x="4471" y="2330"/>
                    </a:lnTo>
                    <a:lnTo>
                      <a:pt x="4532" y="2276"/>
                    </a:lnTo>
                    <a:lnTo>
                      <a:pt x="4585" y="2217"/>
                    </a:lnTo>
                    <a:lnTo>
                      <a:pt x="4630" y="2150"/>
                    </a:lnTo>
                    <a:lnTo>
                      <a:pt x="4666" y="2080"/>
                    </a:lnTo>
                    <a:lnTo>
                      <a:pt x="4691" y="2003"/>
                    </a:lnTo>
                    <a:lnTo>
                      <a:pt x="4709" y="1922"/>
                    </a:lnTo>
                    <a:lnTo>
                      <a:pt x="4714" y="1837"/>
                    </a:lnTo>
                    <a:lnTo>
                      <a:pt x="4711" y="1775"/>
                    </a:lnTo>
                    <a:lnTo>
                      <a:pt x="4700" y="1713"/>
                    </a:lnTo>
                    <a:lnTo>
                      <a:pt x="4682" y="1656"/>
                    </a:lnTo>
                    <a:lnTo>
                      <a:pt x="4658" y="1602"/>
                    </a:lnTo>
                    <a:lnTo>
                      <a:pt x="4628" y="1552"/>
                    </a:lnTo>
                    <a:lnTo>
                      <a:pt x="4592" y="1507"/>
                    </a:lnTo>
                    <a:lnTo>
                      <a:pt x="4550" y="1467"/>
                    </a:lnTo>
                    <a:lnTo>
                      <a:pt x="4505" y="1435"/>
                    </a:lnTo>
                    <a:close/>
                    <a:moveTo>
                      <a:pt x="4093" y="910"/>
                    </a:moveTo>
                    <a:lnTo>
                      <a:pt x="3991" y="915"/>
                    </a:lnTo>
                    <a:lnTo>
                      <a:pt x="3893" y="930"/>
                    </a:lnTo>
                    <a:lnTo>
                      <a:pt x="3800" y="953"/>
                    </a:lnTo>
                    <a:lnTo>
                      <a:pt x="3710" y="985"/>
                    </a:lnTo>
                    <a:lnTo>
                      <a:pt x="3625" y="1027"/>
                    </a:lnTo>
                    <a:lnTo>
                      <a:pt x="3544" y="1073"/>
                    </a:lnTo>
                    <a:lnTo>
                      <a:pt x="3470" y="1129"/>
                    </a:lnTo>
                    <a:lnTo>
                      <a:pt x="3404" y="1190"/>
                    </a:lnTo>
                    <a:lnTo>
                      <a:pt x="3344" y="1257"/>
                    </a:lnTo>
                    <a:lnTo>
                      <a:pt x="3292" y="1329"/>
                    </a:lnTo>
                    <a:lnTo>
                      <a:pt x="3247" y="1406"/>
                    </a:lnTo>
                    <a:lnTo>
                      <a:pt x="3211" y="1489"/>
                    </a:lnTo>
                    <a:lnTo>
                      <a:pt x="3186" y="1575"/>
                    </a:lnTo>
                    <a:lnTo>
                      <a:pt x="3170" y="1663"/>
                    </a:lnTo>
                    <a:lnTo>
                      <a:pt x="3164" y="1755"/>
                    </a:lnTo>
                    <a:lnTo>
                      <a:pt x="3164" y="1999"/>
                    </a:lnTo>
                    <a:lnTo>
                      <a:pt x="3163" y="2104"/>
                    </a:lnTo>
                    <a:lnTo>
                      <a:pt x="3155" y="2201"/>
                    </a:lnTo>
                    <a:lnTo>
                      <a:pt x="3146" y="2287"/>
                    </a:lnTo>
                    <a:lnTo>
                      <a:pt x="3134" y="2368"/>
                    </a:lnTo>
                    <a:lnTo>
                      <a:pt x="3119" y="2440"/>
                    </a:lnTo>
                    <a:lnTo>
                      <a:pt x="3101" y="2506"/>
                    </a:lnTo>
                    <a:lnTo>
                      <a:pt x="3083" y="2564"/>
                    </a:lnTo>
                    <a:lnTo>
                      <a:pt x="3064" y="2616"/>
                    </a:lnTo>
                    <a:lnTo>
                      <a:pt x="3044" y="2661"/>
                    </a:lnTo>
                    <a:lnTo>
                      <a:pt x="3024" y="2700"/>
                    </a:lnTo>
                    <a:lnTo>
                      <a:pt x="3004" y="2735"/>
                    </a:lnTo>
                    <a:lnTo>
                      <a:pt x="3038" y="2751"/>
                    </a:lnTo>
                    <a:lnTo>
                      <a:pt x="3080" y="2767"/>
                    </a:lnTo>
                    <a:lnTo>
                      <a:pt x="3127" y="2781"/>
                    </a:lnTo>
                    <a:lnTo>
                      <a:pt x="3181" y="2794"/>
                    </a:lnTo>
                    <a:lnTo>
                      <a:pt x="3238" y="2805"/>
                    </a:lnTo>
                    <a:lnTo>
                      <a:pt x="3305" y="2812"/>
                    </a:lnTo>
                    <a:lnTo>
                      <a:pt x="3375" y="2815"/>
                    </a:lnTo>
                    <a:lnTo>
                      <a:pt x="3422" y="2810"/>
                    </a:lnTo>
                    <a:lnTo>
                      <a:pt x="3465" y="2797"/>
                    </a:lnTo>
                    <a:lnTo>
                      <a:pt x="3503" y="2778"/>
                    </a:lnTo>
                    <a:lnTo>
                      <a:pt x="3539" y="2754"/>
                    </a:lnTo>
                    <a:lnTo>
                      <a:pt x="3571" y="2726"/>
                    </a:lnTo>
                    <a:lnTo>
                      <a:pt x="3598" y="2693"/>
                    </a:lnTo>
                    <a:lnTo>
                      <a:pt x="3620" y="2661"/>
                    </a:lnTo>
                    <a:lnTo>
                      <a:pt x="3638" y="2628"/>
                    </a:lnTo>
                    <a:lnTo>
                      <a:pt x="3652" y="2598"/>
                    </a:lnTo>
                    <a:lnTo>
                      <a:pt x="3659" y="2569"/>
                    </a:lnTo>
                    <a:lnTo>
                      <a:pt x="3663" y="2544"/>
                    </a:lnTo>
                    <a:lnTo>
                      <a:pt x="3663" y="2537"/>
                    </a:lnTo>
                    <a:lnTo>
                      <a:pt x="3663" y="2528"/>
                    </a:lnTo>
                    <a:lnTo>
                      <a:pt x="3589" y="2476"/>
                    </a:lnTo>
                    <a:lnTo>
                      <a:pt x="3523" y="2416"/>
                    </a:lnTo>
                    <a:lnTo>
                      <a:pt x="3461" y="2350"/>
                    </a:lnTo>
                    <a:lnTo>
                      <a:pt x="3407" y="2278"/>
                    </a:lnTo>
                    <a:lnTo>
                      <a:pt x="3364" y="2199"/>
                    </a:lnTo>
                    <a:lnTo>
                      <a:pt x="3328" y="2114"/>
                    </a:lnTo>
                    <a:lnTo>
                      <a:pt x="3301" y="2026"/>
                    </a:lnTo>
                    <a:lnTo>
                      <a:pt x="3285" y="1935"/>
                    </a:lnTo>
                    <a:lnTo>
                      <a:pt x="3280" y="1837"/>
                    </a:lnTo>
                    <a:lnTo>
                      <a:pt x="3280" y="1733"/>
                    </a:lnTo>
                    <a:lnTo>
                      <a:pt x="3283" y="1706"/>
                    </a:lnTo>
                    <a:lnTo>
                      <a:pt x="3296" y="1681"/>
                    </a:lnTo>
                    <a:lnTo>
                      <a:pt x="3314" y="1660"/>
                    </a:lnTo>
                    <a:lnTo>
                      <a:pt x="3337" y="1645"/>
                    </a:lnTo>
                    <a:lnTo>
                      <a:pt x="3364" y="1638"/>
                    </a:lnTo>
                    <a:lnTo>
                      <a:pt x="3488" y="1622"/>
                    </a:lnTo>
                    <a:lnTo>
                      <a:pt x="3605" y="1600"/>
                    </a:lnTo>
                    <a:lnTo>
                      <a:pt x="3715" y="1575"/>
                    </a:lnTo>
                    <a:lnTo>
                      <a:pt x="3818" y="1546"/>
                    </a:lnTo>
                    <a:lnTo>
                      <a:pt x="3913" y="1514"/>
                    </a:lnTo>
                    <a:lnTo>
                      <a:pt x="4001" y="1478"/>
                    </a:lnTo>
                    <a:lnTo>
                      <a:pt x="4084" y="1442"/>
                    </a:lnTo>
                    <a:lnTo>
                      <a:pt x="4163" y="1404"/>
                    </a:lnTo>
                    <a:lnTo>
                      <a:pt x="4235" y="1366"/>
                    </a:lnTo>
                    <a:lnTo>
                      <a:pt x="4304" y="1329"/>
                    </a:lnTo>
                    <a:lnTo>
                      <a:pt x="4367" y="1293"/>
                    </a:lnTo>
                    <a:lnTo>
                      <a:pt x="4426" y="1257"/>
                    </a:lnTo>
                    <a:lnTo>
                      <a:pt x="4453" y="1242"/>
                    </a:lnTo>
                    <a:lnTo>
                      <a:pt x="4482" y="1230"/>
                    </a:lnTo>
                    <a:lnTo>
                      <a:pt x="4513" y="1230"/>
                    </a:lnTo>
                    <a:lnTo>
                      <a:pt x="4541" y="1237"/>
                    </a:lnTo>
                    <a:lnTo>
                      <a:pt x="4606" y="1271"/>
                    </a:lnTo>
                    <a:lnTo>
                      <a:pt x="4666" y="1313"/>
                    </a:lnTo>
                    <a:lnTo>
                      <a:pt x="4718" y="1361"/>
                    </a:lnTo>
                    <a:lnTo>
                      <a:pt x="4766" y="1415"/>
                    </a:lnTo>
                    <a:lnTo>
                      <a:pt x="4808" y="1476"/>
                    </a:lnTo>
                    <a:lnTo>
                      <a:pt x="4842" y="1541"/>
                    </a:lnTo>
                    <a:lnTo>
                      <a:pt x="4869" y="1611"/>
                    </a:lnTo>
                    <a:lnTo>
                      <a:pt x="4889" y="1683"/>
                    </a:lnTo>
                    <a:lnTo>
                      <a:pt x="4901" y="1760"/>
                    </a:lnTo>
                    <a:lnTo>
                      <a:pt x="4907" y="1837"/>
                    </a:lnTo>
                    <a:lnTo>
                      <a:pt x="4900" y="1935"/>
                    </a:lnTo>
                    <a:lnTo>
                      <a:pt x="4883" y="2026"/>
                    </a:lnTo>
                    <a:lnTo>
                      <a:pt x="4858" y="2114"/>
                    </a:lnTo>
                    <a:lnTo>
                      <a:pt x="4822" y="2199"/>
                    </a:lnTo>
                    <a:lnTo>
                      <a:pt x="4777" y="2278"/>
                    </a:lnTo>
                    <a:lnTo>
                      <a:pt x="4723" y="2350"/>
                    </a:lnTo>
                    <a:lnTo>
                      <a:pt x="4662" y="2416"/>
                    </a:lnTo>
                    <a:lnTo>
                      <a:pt x="4595" y="2476"/>
                    </a:lnTo>
                    <a:lnTo>
                      <a:pt x="4522" y="2528"/>
                    </a:lnTo>
                    <a:lnTo>
                      <a:pt x="4522" y="2537"/>
                    </a:lnTo>
                    <a:lnTo>
                      <a:pt x="4523" y="2544"/>
                    </a:lnTo>
                    <a:lnTo>
                      <a:pt x="4525" y="2569"/>
                    </a:lnTo>
                    <a:lnTo>
                      <a:pt x="4534" y="2598"/>
                    </a:lnTo>
                    <a:lnTo>
                      <a:pt x="4547" y="2628"/>
                    </a:lnTo>
                    <a:lnTo>
                      <a:pt x="4565" y="2661"/>
                    </a:lnTo>
                    <a:lnTo>
                      <a:pt x="4586" y="2693"/>
                    </a:lnTo>
                    <a:lnTo>
                      <a:pt x="4615" y="2726"/>
                    </a:lnTo>
                    <a:lnTo>
                      <a:pt x="4646" y="2754"/>
                    </a:lnTo>
                    <a:lnTo>
                      <a:pt x="4682" y="2778"/>
                    </a:lnTo>
                    <a:lnTo>
                      <a:pt x="4720" y="2797"/>
                    </a:lnTo>
                    <a:lnTo>
                      <a:pt x="4763" y="2810"/>
                    </a:lnTo>
                    <a:lnTo>
                      <a:pt x="4810" y="2815"/>
                    </a:lnTo>
                    <a:lnTo>
                      <a:pt x="4880" y="2812"/>
                    </a:lnTo>
                    <a:lnTo>
                      <a:pt x="4945" y="2805"/>
                    </a:lnTo>
                    <a:lnTo>
                      <a:pt x="5004" y="2794"/>
                    </a:lnTo>
                    <a:lnTo>
                      <a:pt x="5056" y="2781"/>
                    </a:lnTo>
                    <a:lnTo>
                      <a:pt x="5105" y="2765"/>
                    </a:lnTo>
                    <a:lnTo>
                      <a:pt x="5146" y="2749"/>
                    </a:lnTo>
                    <a:lnTo>
                      <a:pt x="5180" y="2733"/>
                    </a:lnTo>
                    <a:lnTo>
                      <a:pt x="5161" y="2700"/>
                    </a:lnTo>
                    <a:lnTo>
                      <a:pt x="5141" y="2661"/>
                    </a:lnTo>
                    <a:lnTo>
                      <a:pt x="5121" y="2614"/>
                    </a:lnTo>
                    <a:lnTo>
                      <a:pt x="5101" y="2564"/>
                    </a:lnTo>
                    <a:lnTo>
                      <a:pt x="5083" y="2504"/>
                    </a:lnTo>
                    <a:lnTo>
                      <a:pt x="5065" y="2440"/>
                    </a:lnTo>
                    <a:lnTo>
                      <a:pt x="5051" y="2368"/>
                    </a:lnTo>
                    <a:lnTo>
                      <a:pt x="5038" y="2287"/>
                    </a:lnTo>
                    <a:lnTo>
                      <a:pt x="5029" y="2199"/>
                    </a:lnTo>
                    <a:lnTo>
                      <a:pt x="5022" y="2104"/>
                    </a:lnTo>
                    <a:lnTo>
                      <a:pt x="5020" y="1999"/>
                    </a:lnTo>
                    <a:lnTo>
                      <a:pt x="5020" y="1755"/>
                    </a:lnTo>
                    <a:lnTo>
                      <a:pt x="5015" y="1663"/>
                    </a:lnTo>
                    <a:lnTo>
                      <a:pt x="4999" y="1575"/>
                    </a:lnTo>
                    <a:lnTo>
                      <a:pt x="4973" y="1489"/>
                    </a:lnTo>
                    <a:lnTo>
                      <a:pt x="4937" y="1406"/>
                    </a:lnTo>
                    <a:lnTo>
                      <a:pt x="4894" y="1329"/>
                    </a:lnTo>
                    <a:lnTo>
                      <a:pt x="4840" y="1257"/>
                    </a:lnTo>
                    <a:lnTo>
                      <a:pt x="4781" y="1190"/>
                    </a:lnTo>
                    <a:lnTo>
                      <a:pt x="4714" y="1129"/>
                    </a:lnTo>
                    <a:lnTo>
                      <a:pt x="4640" y="1073"/>
                    </a:lnTo>
                    <a:lnTo>
                      <a:pt x="4561" y="1027"/>
                    </a:lnTo>
                    <a:lnTo>
                      <a:pt x="4475" y="985"/>
                    </a:lnTo>
                    <a:lnTo>
                      <a:pt x="4385" y="953"/>
                    </a:lnTo>
                    <a:lnTo>
                      <a:pt x="4291" y="930"/>
                    </a:lnTo>
                    <a:lnTo>
                      <a:pt x="4194" y="915"/>
                    </a:lnTo>
                    <a:lnTo>
                      <a:pt x="4093" y="910"/>
                    </a:lnTo>
                    <a:close/>
                    <a:moveTo>
                      <a:pt x="1796" y="899"/>
                    </a:moveTo>
                    <a:lnTo>
                      <a:pt x="1735" y="899"/>
                    </a:lnTo>
                    <a:lnTo>
                      <a:pt x="1679" y="906"/>
                    </a:lnTo>
                    <a:lnTo>
                      <a:pt x="1627" y="919"/>
                    </a:lnTo>
                    <a:lnTo>
                      <a:pt x="1622" y="948"/>
                    </a:lnTo>
                    <a:lnTo>
                      <a:pt x="1607" y="975"/>
                    </a:lnTo>
                    <a:lnTo>
                      <a:pt x="1588" y="994"/>
                    </a:lnTo>
                    <a:lnTo>
                      <a:pt x="1561" y="1009"/>
                    </a:lnTo>
                    <a:lnTo>
                      <a:pt x="1530" y="1012"/>
                    </a:lnTo>
                    <a:lnTo>
                      <a:pt x="1427" y="1012"/>
                    </a:lnTo>
                    <a:lnTo>
                      <a:pt x="1372" y="1018"/>
                    </a:lnTo>
                    <a:lnTo>
                      <a:pt x="1319" y="1030"/>
                    </a:lnTo>
                    <a:lnTo>
                      <a:pt x="1274" y="1050"/>
                    </a:lnTo>
                    <a:lnTo>
                      <a:pt x="1233" y="1077"/>
                    </a:lnTo>
                    <a:lnTo>
                      <a:pt x="1197" y="1109"/>
                    </a:lnTo>
                    <a:lnTo>
                      <a:pt x="1168" y="1147"/>
                    </a:lnTo>
                    <a:lnTo>
                      <a:pt x="1145" y="1187"/>
                    </a:lnTo>
                    <a:lnTo>
                      <a:pt x="1129" y="1230"/>
                    </a:lnTo>
                    <a:lnTo>
                      <a:pt x="1118" y="1275"/>
                    </a:lnTo>
                    <a:lnTo>
                      <a:pt x="1114" y="1322"/>
                    </a:lnTo>
                    <a:lnTo>
                      <a:pt x="1120" y="1411"/>
                    </a:lnTo>
                    <a:lnTo>
                      <a:pt x="1130" y="1501"/>
                    </a:lnTo>
                    <a:lnTo>
                      <a:pt x="1134" y="1494"/>
                    </a:lnTo>
                    <a:lnTo>
                      <a:pt x="1145" y="1474"/>
                    </a:lnTo>
                    <a:lnTo>
                      <a:pt x="1161" y="1456"/>
                    </a:lnTo>
                    <a:lnTo>
                      <a:pt x="1179" y="1444"/>
                    </a:lnTo>
                    <a:lnTo>
                      <a:pt x="1202" y="1435"/>
                    </a:lnTo>
                    <a:lnTo>
                      <a:pt x="1328" y="1410"/>
                    </a:lnTo>
                    <a:lnTo>
                      <a:pt x="1447" y="1392"/>
                    </a:lnTo>
                    <a:lnTo>
                      <a:pt x="1562" y="1381"/>
                    </a:lnTo>
                    <a:lnTo>
                      <a:pt x="1670" y="1375"/>
                    </a:lnTo>
                    <a:lnTo>
                      <a:pt x="1771" y="1377"/>
                    </a:lnTo>
                    <a:lnTo>
                      <a:pt x="1868" y="1383"/>
                    </a:lnTo>
                    <a:lnTo>
                      <a:pt x="1958" y="1393"/>
                    </a:lnTo>
                    <a:lnTo>
                      <a:pt x="2043" y="1406"/>
                    </a:lnTo>
                    <a:lnTo>
                      <a:pt x="2122" y="1424"/>
                    </a:lnTo>
                    <a:lnTo>
                      <a:pt x="2194" y="1444"/>
                    </a:lnTo>
                    <a:lnTo>
                      <a:pt x="2263" y="1465"/>
                    </a:lnTo>
                    <a:lnTo>
                      <a:pt x="2324" y="1489"/>
                    </a:lnTo>
                    <a:lnTo>
                      <a:pt x="2380" y="1514"/>
                    </a:lnTo>
                    <a:lnTo>
                      <a:pt x="2428" y="1537"/>
                    </a:lnTo>
                    <a:lnTo>
                      <a:pt x="2473" y="1562"/>
                    </a:lnTo>
                    <a:lnTo>
                      <a:pt x="2511" y="1584"/>
                    </a:lnTo>
                    <a:lnTo>
                      <a:pt x="2534" y="1501"/>
                    </a:lnTo>
                    <a:lnTo>
                      <a:pt x="2549" y="1424"/>
                    </a:lnTo>
                    <a:lnTo>
                      <a:pt x="2558" y="1350"/>
                    </a:lnTo>
                    <a:lnTo>
                      <a:pt x="2560" y="1284"/>
                    </a:lnTo>
                    <a:lnTo>
                      <a:pt x="2556" y="1223"/>
                    </a:lnTo>
                    <a:lnTo>
                      <a:pt x="2549" y="1167"/>
                    </a:lnTo>
                    <a:lnTo>
                      <a:pt x="2540" y="1117"/>
                    </a:lnTo>
                    <a:lnTo>
                      <a:pt x="2527" y="1075"/>
                    </a:lnTo>
                    <a:lnTo>
                      <a:pt x="2515" y="1039"/>
                    </a:lnTo>
                    <a:lnTo>
                      <a:pt x="2502" y="1011"/>
                    </a:lnTo>
                    <a:lnTo>
                      <a:pt x="2432" y="1003"/>
                    </a:lnTo>
                    <a:lnTo>
                      <a:pt x="2360" y="991"/>
                    </a:lnTo>
                    <a:lnTo>
                      <a:pt x="2282" y="976"/>
                    </a:lnTo>
                    <a:lnTo>
                      <a:pt x="2203" y="960"/>
                    </a:lnTo>
                    <a:lnTo>
                      <a:pt x="2135" y="946"/>
                    </a:lnTo>
                    <a:lnTo>
                      <a:pt x="2065" y="933"/>
                    </a:lnTo>
                    <a:lnTo>
                      <a:pt x="1996" y="921"/>
                    </a:lnTo>
                    <a:lnTo>
                      <a:pt x="1928" y="910"/>
                    </a:lnTo>
                    <a:lnTo>
                      <a:pt x="1861" y="903"/>
                    </a:lnTo>
                    <a:lnTo>
                      <a:pt x="1796" y="899"/>
                    </a:lnTo>
                    <a:close/>
                    <a:moveTo>
                      <a:pt x="301" y="193"/>
                    </a:moveTo>
                    <a:lnTo>
                      <a:pt x="272" y="196"/>
                    </a:lnTo>
                    <a:lnTo>
                      <a:pt x="247" y="207"/>
                    </a:lnTo>
                    <a:lnTo>
                      <a:pt x="223" y="225"/>
                    </a:lnTo>
                    <a:lnTo>
                      <a:pt x="207" y="246"/>
                    </a:lnTo>
                    <a:lnTo>
                      <a:pt x="196" y="272"/>
                    </a:lnTo>
                    <a:lnTo>
                      <a:pt x="193" y="300"/>
                    </a:lnTo>
                    <a:lnTo>
                      <a:pt x="193" y="3986"/>
                    </a:lnTo>
                    <a:lnTo>
                      <a:pt x="196" y="4015"/>
                    </a:lnTo>
                    <a:lnTo>
                      <a:pt x="207" y="4040"/>
                    </a:lnTo>
                    <a:lnTo>
                      <a:pt x="223" y="4061"/>
                    </a:lnTo>
                    <a:lnTo>
                      <a:pt x="247" y="4079"/>
                    </a:lnTo>
                    <a:lnTo>
                      <a:pt x="272" y="4090"/>
                    </a:lnTo>
                    <a:lnTo>
                      <a:pt x="301" y="4094"/>
                    </a:lnTo>
                    <a:lnTo>
                      <a:pt x="513" y="4094"/>
                    </a:lnTo>
                    <a:lnTo>
                      <a:pt x="513" y="3369"/>
                    </a:lnTo>
                    <a:lnTo>
                      <a:pt x="518" y="3292"/>
                    </a:lnTo>
                    <a:lnTo>
                      <a:pt x="535" y="3215"/>
                    </a:lnTo>
                    <a:lnTo>
                      <a:pt x="560" y="3139"/>
                    </a:lnTo>
                    <a:lnTo>
                      <a:pt x="596" y="3065"/>
                    </a:lnTo>
                    <a:lnTo>
                      <a:pt x="639" y="2997"/>
                    </a:lnTo>
                    <a:lnTo>
                      <a:pt x="689" y="2934"/>
                    </a:lnTo>
                    <a:lnTo>
                      <a:pt x="745" y="2878"/>
                    </a:lnTo>
                    <a:lnTo>
                      <a:pt x="808" y="2830"/>
                    </a:lnTo>
                    <a:lnTo>
                      <a:pt x="875" y="2790"/>
                    </a:lnTo>
                    <a:lnTo>
                      <a:pt x="947" y="2760"/>
                    </a:lnTo>
                    <a:lnTo>
                      <a:pt x="1186" y="2661"/>
                    </a:lnTo>
                    <a:lnTo>
                      <a:pt x="1211" y="2655"/>
                    </a:lnTo>
                    <a:lnTo>
                      <a:pt x="1235" y="2655"/>
                    </a:lnTo>
                    <a:lnTo>
                      <a:pt x="1258" y="2661"/>
                    </a:lnTo>
                    <a:lnTo>
                      <a:pt x="1280" y="2673"/>
                    </a:lnTo>
                    <a:lnTo>
                      <a:pt x="1291" y="2663"/>
                    </a:lnTo>
                    <a:lnTo>
                      <a:pt x="1303" y="2648"/>
                    </a:lnTo>
                    <a:lnTo>
                      <a:pt x="1314" y="2628"/>
                    </a:lnTo>
                    <a:lnTo>
                      <a:pt x="1325" y="2603"/>
                    </a:lnTo>
                    <a:lnTo>
                      <a:pt x="1330" y="2575"/>
                    </a:lnTo>
                    <a:lnTo>
                      <a:pt x="1264" y="2515"/>
                    </a:lnTo>
                    <a:lnTo>
                      <a:pt x="1204" y="2449"/>
                    </a:lnTo>
                    <a:lnTo>
                      <a:pt x="1152" y="2377"/>
                    </a:lnTo>
                    <a:lnTo>
                      <a:pt x="1107" y="2298"/>
                    </a:lnTo>
                    <a:lnTo>
                      <a:pt x="1073" y="2215"/>
                    </a:lnTo>
                    <a:lnTo>
                      <a:pt x="1046" y="2127"/>
                    </a:lnTo>
                    <a:lnTo>
                      <a:pt x="1030" y="2035"/>
                    </a:lnTo>
                    <a:lnTo>
                      <a:pt x="1024" y="1942"/>
                    </a:lnTo>
                    <a:lnTo>
                      <a:pt x="1024" y="1855"/>
                    </a:lnTo>
                    <a:lnTo>
                      <a:pt x="1015" y="1832"/>
                    </a:lnTo>
                    <a:lnTo>
                      <a:pt x="1004" y="1798"/>
                    </a:lnTo>
                    <a:lnTo>
                      <a:pt x="992" y="1757"/>
                    </a:lnTo>
                    <a:lnTo>
                      <a:pt x="977" y="1706"/>
                    </a:lnTo>
                    <a:lnTo>
                      <a:pt x="965" y="1652"/>
                    </a:lnTo>
                    <a:lnTo>
                      <a:pt x="952" y="1591"/>
                    </a:lnTo>
                    <a:lnTo>
                      <a:pt x="940" y="1528"/>
                    </a:lnTo>
                    <a:lnTo>
                      <a:pt x="931" y="1460"/>
                    </a:lnTo>
                    <a:lnTo>
                      <a:pt x="925" y="1392"/>
                    </a:lnTo>
                    <a:lnTo>
                      <a:pt x="922" y="1322"/>
                    </a:lnTo>
                    <a:lnTo>
                      <a:pt x="927" y="1251"/>
                    </a:lnTo>
                    <a:lnTo>
                      <a:pt x="941" y="1185"/>
                    </a:lnTo>
                    <a:lnTo>
                      <a:pt x="963" y="1122"/>
                    </a:lnTo>
                    <a:lnTo>
                      <a:pt x="994" y="1061"/>
                    </a:lnTo>
                    <a:lnTo>
                      <a:pt x="1033" y="1007"/>
                    </a:lnTo>
                    <a:lnTo>
                      <a:pt x="1080" y="957"/>
                    </a:lnTo>
                    <a:lnTo>
                      <a:pt x="1127" y="919"/>
                    </a:lnTo>
                    <a:lnTo>
                      <a:pt x="1179" y="886"/>
                    </a:lnTo>
                    <a:lnTo>
                      <a:pt x="1235" y="860"/>
                    </a:lnTo>
                    <a:lnTo>
                      <a:pt x="1292" y="840"/>
                    </a:lnTo>
                    <a:lnTo>
                      <a:pt x="1352" y="827"/>
                    </a:lnTo>
                    <a:lnTo>
                      <a:pt x="1413" y="822"/>
                    </a:lnTo>
                    <a:lnTo>
                      <a:pt x="1463" y="784"/>
                    </a:lnTo>
                    <a:lnTo>
                      <a:pt x="1517" y="755"/>
                    </a:lnTo>
                    <a:lnTo>
                      <a:pt x="1575" y="734"/>
                    </a:lnTo>
                    <a:lnTo>
                      <a:pt x="1636" y="719"/>
                    </a:lnTo>
                    <a:lnTo>
                      <a:pt x="1699" y="712"/>
                    </a:lnTo>
                    <a:lnTo>
                      <a:pt x="1766" y="709"/>
                    </a:lnTo>
                    <a:lnTo>
                      <a:pt x="1834" y="709"/>
                    </a:lnTo>
                    <a:lnTo>
                      <a:pt x="1903" y="714"/>
                    </a:lnTo>
                    <a:lnTo>
                      <a:pt x="1971" y="723"/>
                    </a:lnTo>
                    <a:lnTo>
                      <a:pt x="2041" y="734"/>
                    </a:lnTo>
                    <a:lnTo>
                      <a:pt x="2110" y="746"/>
                    </a:lnTo>
                    <a:lnTo>
                      <a:pt x="2176" y="759"/>
                    </a:lnTo>
                    <a:lnTo>
                      <a:pt x="2243" y="773"/>
                    </a:lnTo>
                    <a:lnTo>
                      <a:pt x="2313" y="788"/>
                    </a:lnTo>
                    <a:lnTo>
                      <a:pt x="2381" y="800"/>
                    </a:lnTo>
                    <a:lnTo>
                      <a:pt x="2444" y="811"/>
                    </a:lnTo>
                    <a:lnTo>
                      <a:pt x="2504" y="818"/>
                    </a:lnTo>
                    <a:lnTo>
                      <a:pt x="2556" y="822"/>
                    </a:lnTo>
                    <a:lnTo>
                      <a:pt x="2583" y="825"/>
                    </a:lnTo>
                    <a:lnTo>
                      <a:pt x="2608" y="836"/>
                    </a:lnTo>
                    <a:lnTo>
                      <a:pt x="2630" y="856"/>
                    </a:lnTo>
                    <a:lnTo>
                      <a:pt x="2644" y="876"/>
                    </a:lnTo>
                    <a:lnTo>
                      <a:pt x="2660" y="903"/>
                    </a:lnTo>
                    <a:lnTo>
                      <a:pt x="2677" y="937"/>
                    </a:lnTo>
                    <a:lnTo>
                      <a:pt x="2695" y="976"/>
                    </a:lnTo>
                    <a:lnTo>
                      <a:pt x="2711" y="1021"/>
                    </a:lnTo>
                    <a:lnTo>
                      <a:pt x="2725" y="1072"/>
                    </a:lnTo>
                    <a:lnTo>
                      <a:pt x="2736" y="1129"/>
                    </a:lnTo>
                    <a:lnTo>
                      <a:pt x="2745" y="1192"/>
                    </a:lnTo>
                    <a:lnTo>
                      <a:pt x="2750" y="1259"/>
                    </a:lnTo>
                    <a:lnTo>
                      <a:pt x="2750" y="1331"/>
                    </a:lnTo>
                    <a:lnTo>
                      <a:pt x="2745" y="1408"/>
                    </a:lnTo>
                    <a:lnTo>
                      <a:pt x="2732" y="1489"/>
                    </a:lnTo>
                    <a:lnTo>
                      <a:pt x="2714" y="1573"/>
                    </a:lnTo>
                    <a:lnTo>
                      <a:pt x="2687" y="1663"/>
                    </a:lnTo>
                    <a:lnTo>
                      <a:pt x="2651" y="1755"/>
                    </a:lnTo>
                    <a:lnTo>
                      <a:pt x="2651" y="1942"/>
                    </a:lnTo>
                    <a:lnTo>
                      <a:pt x="2646" y="2035"/>
                    </a:lnTo>
                    <a:lnTo>
                      <a:pt x="2630" y="2127"/>
                    </a:lnTo>
                    <a:lnTo>
                      <a:pt x="2605" y="2215"/>
                    </a:lnTo>
                    <a:lnTo>
                      <a:pt x="2569" y="2300"/>
                    </a:lnTo>
                    <a:lnTo>
                      <a:pt x="2525" y="2377"/>
                    </a:lnTo>
                    <a:lnTo>
                      <a:pt x="2471" y="2451"/>
                    </a:lnTo>
                    <a:lnTo>
                      <a:pt x="2412" y="2517"/>
                    </a:lnTo>
                    <a:lnTo>
                      <a:pt x="2345" y="2576"/>
                    </a:lnTo>
                    <a:lnTo>
                      <a:pt x="2353" y="2605"/>
                    </a:lnTo>
                    <a:lnTo>
                      <a:pt x="2362" y="2628"/>
                    </a:lnTo>
                    <a:lnTo>
                      <a:pt x="2374" y="2648"/>
                    </a:lnTo>
                    <a:lnTo>
                      <a:pt x="2385" y="2663"/>
                    </a:lnTo>
                    <a:lnTo>
                      <a:pt x="2396" y="2673"/>
                    </a:lnTo>
                    <a:lnTo>
                      <a:pt x="2417" y="2661"/>
                    </a:lnTo>
                    <a:lnTo>
                      <a:pt x="2441" y="2655"/>
                    </a:lnTo>
                    <a:lnTo>
                      <a:pt x="2466" y="2655"/>
                    </a:lnTo>
                    <a:lnTo>
                      <a:pt x="2489" y="2661"/>
                    </a:lnTo>
                    <a:lnTo>
                      <a:pt x="2729" y="2760"/>
                    </a:lnTo>
                    <a:lnTo>
                      <a:pt x="2767" y="2774"/>
                    </a:lnTo>
                    <a:lnTo>
                      <a:pt x="2765" y="2765"/>
                    </a:lnTo>
                    <a:lnTo>
                      <a:pt x="2765" y="2758"/>
                    </a:lnTo>
                    <a:lnTo>
                      <a:pt x="2770" y="2731"/>
                    </a:lnTo>
                    <a:lnTo>
                      <a:pt x="2781" y="2706"/>
                    </a:lnTo>
                    <a:lnTo>
                      <a:pt x="2801" y="2686"/>
                    </a:lnTo>
                    <a:lnTo>
                      <a:pt x="2806" y="2681"/>
                    </a:lnTo>
                    <a:lnTo>
                      <a:pt x="2817" y="2668"/>
                    </a:lnTo>
                    <a:lnTo>
                      <a:pt x="2830" y="2648"/>
                    </a:lnTo>
                    <a:lnTo>
                      <a:pt x="2848" y="2621"/>
                    </a:lnTo>
                    <a:lnTo>
                      <a:pt x="2866" y="2587"/>
                    </a:lnTo>
                    <a:lnTo>
                      <a:pt x="2885" y="2544"/>
                    </a:lnTo>
                    <a:lnTo>
                      <a:pt x="2900" y="2504"/>
                    </a:lnTo>
                    <a:lnTo>
                      <a:pt x="2916" y="2458"/>
                    </a:lnTo>
                    <a:lnTo>
                      <a:pt x="2930" y="2402"/>
                    </a:lnTo>
                    <a:lnTo>
                      <a:pt x="2943" y="2339"/>
                    </a:lnTo>
                    <a:lnTo>
                      <a:pt x="2956" y="2267"/>
                    </a:lnTo>
                    <a:lnTo>
                      <a:pt x="2965" y="2188"/>
                    </a:lnTo>
                    <a:lnTo>
                      <a:pt x="2970" y="2098"/>
                    </a:lnTo>
                    <a:lnTo>
                      <a:pt x="2972" y="1999"/>
                    </a:lnTo>
                    <a:lnTo>
                      <a:pt x="2972" y="1755"/>
                    </a:lnTo>
                    <a:lnTo>
                      <a:pt x="2979" y="1649"/>
                    </a:lnTo>
                    <a:lnTo>
                      <a:pt x="2995" y="1546"/>
                    </a:lnTo>
                    <a:lnTo>
                      <a:pt x="3022" y="1447"/>
                    </a:lnTo>
                    <a:lnTo>
                      <a:pt x="3060" y="1352"/>
                    </a:lnTo>
                    <a:lnTo>
                      <a:pt x="3109" y="1262"/>
                    </a:lnTo>
                    <a:lnTo>
                      <a:pt x="3164" y="1176"/>
                    </a:lnTo>
                    <a:lnTo>
                      <a:pt x="3229" y="1097"/>
                    </a:lnTo>
                    <a:lnTo>
                      <a:pt x="3301" y="1023"/>
                    </a:lnTo>
                    <a:lnTo>
                      <a:pt x="3380" y="955"/>
                    </a:lnTo>
                    <a:lnTo>
                      <a:pt x="3467" y="895"/>
                    </a:lnTo>
                    <a:lnTo>
                      <a:pt x="3559" y="843"/>
                    </a:lnTo>
                    <a:lnTo>
                      <a:pt x="3658" y="800"/>
                    </a:lnTo>
                    <a:lnTo>
                      <a:pt x="3760" y="766"/>
                    </a:lnTo>
                    <a:lnTo>
                      <a:pt x="3866" y="739"/>
                    </a:lnTo>
                    <a:lnTo>
                      <a:pt x="3978" y="725"/>
                    </a:lnTo>
                    <a:lnTo>
                      <a:pt x="4093" y="719"/>
                    </a:lnTo>
                    <a:lnTo>
                      <a:pt x="4207" y="725"/>
                    </a:lnTo>
                    <a:lnTo>
                      <a:pt x="4318" y="739"/>
                    </a:lnTo>
                    <a:lnTo>
                      <a:pt x="4424" y="766"/>
                    </a:lnTo>
                    <a:lnTo>
                      <a:pt x="4529" y="800"/>
                    </a:lnTo>
                    <a:lnTo>
                      <a:pt x="4626" y="843"/>
                    </a:lnTo>
                    <a:lnTo>
                      <a:pt x="4718" y="895"/>
                    </a:lnTo>
                    <a:lnTo>
                      <a:pt x="4804" y="955"/>
                    </a:lnTo>
                    <a:lnTo>
                      <a:pt x="4883" y="1023"/>
                    </a:lnTo>
                    <a:lnTo>
                      <a:pt x="4957" y="1097"/>
                    </a:lnTo>
                    <a:lnTo>
                      <a:pt x="5020" y="1176"/>
                    </a:lnTo>
                    <a:lnTo>
                      <a:pt x="5078" y="1262"/>
                    </a:lnTo>
                    <a:lnTo>
                      <a:pt x="5125" y="1352"/>
                    </a:lnTo>
                    <a:lnTo>
                      <a:pt x="5162" y="1447"/>
                    </a:lnTo>
                    <a:lnTo>
                      <a:pt x="5189" y="1546"/>
                    </a:lnTo>
                    <a:lnTo>
                      <a:pt x="5207" y="1649"/>
                    </a:lnTo>
                    <a:lnTo>
                      <a:pt x="5213" y="1755"/>
                    </a:lnTo>
                    <a:lnTo>
                      <a:pt x="5213" y="1999"/>
                    </a:lnTo>
                    <a:lnTo>
                      <a:pt x="5215" y="2098"/>
                    </a:lnTo>
                    <a:lnTo>
                      <a:pt x="5220" y="2188"/>
                    </a:lnTo>
                    <a:lnTo>
                      <a:pt x="5229" y="2267"/>
                    </a:lnTo>
                    <a:lnTo>
                      <a:pt x="5242" y="2339"/>
                    </a:lnTo>
                    <a:lnTo>
                      <a:pt x="5254" y="2402"/>
                    </a:lnTo>
                    <a:lnTo>
                      <a:pt x="5269" y="2458"/>
                    </a:lnTo>
                    <a:lnTo>
                      <a:pt x="5285" y="2504"/>
                    </a:lnTo>
                    <a:lnTo>
                      <a:pt x="5299" y="2544"/>
                    </a:lnTo>
                    <a:lnTo>
                      <a:pt x="5319" y="2587"/>
                    </a:lnTo>
                    <a:lnTo>
                      <a:pt x="5339" y="2621"/>
                    </a:lnTo>
                    <a:lnTo>
                      <a:pt x="5355" y="2648"/>
                    </a:lnTo>
                    <a:lnTo>
                      <a:pt x="5369" y="2668"/>
                    </a:lnTo>
                    <a:lnTo>
                      <a:pt x="5378" y="2681"/>
                    </a:lnTo>
                    <a:lnTo>
                      <a:pt x="5384" y="2686"/>
                    </a:lnTo>
                    <a:lnTo>
                      <a:pt x="5404" y="2706"/>
                    </a:lnTo>
                    <a:lnTo>
                      <a:pt x="5416" y="2731"/>
                    </a:lnTo>
                    <a:lnTo>
                      <a:pt x="5420" y="2758"/>
                    </a:lnTo>
                    <a:lnTo>
                      <a:pt x="5416" y="2787"/>
                    </a:lnTo>
                    <a:lnTo>
                      <a:pt x="5404" y="2812"/>
                    </a:lnTo>
                    <a:lnTo>
                      <a:pt x="5384" y="2832"/>
                    </a:lnTo>
                    <a:lnTo>
                      <a:pt x="5378" y="2837"/>
                    </a:lnTo>
                    <a:lnTo>
                      <a:pt x="5368" y="2844"/>
                    </a:lnTo>
                    <a:lnTo>
                      <a:pt x="5350" y="2857"/>
                    </a:lnTo>
                    <a:lnTo>
                      <a:pt x="5326" y="2873"/>
                    </a:lnTo>
                    <a:lnTo>
                      <a:pt x="5297" y="2889"/>
                    </a:lnTo>
                    <a:lnTo>
                      <a:pt x="5261" y="2907"/>
                    </a:lnTo>
                    <a:lnTo>
                      <a:pt x="5220" y="2927"/>
                    </a:lnTo>
                    <a:lnTo>
                      <a:pt x="5269" y="2979"/>
                    </a:lnTo>
                    <a:lnTo>
                      <a:pt x="5312" y="3037"/>
                    </a:lnTo>
                    <a:lnTo>
                      <a:pt x="5350" y="3099"/>
                    </a:lnTo>
                    <a:lnTo>
                      <a:pt x="5378" y="3164"/>
                    </a:lnTo>
                    <a:lnTo>
                      <a:pt x="5400" y="3231"/>
                    </a:lnTo>
                    <a:lnTo>
                      <a:pt x="5414" y="3299"/>
                    </a:lnTo>
                    <a:lnTo>
                      <a:pt x="5418" y="3369"/>
                    </a:lnTo>
                    <a:lnTo>
                      <a:pt x="5418" y="4094"/>
                    </a:lnTo>
                    <a:lnTo>
                      <a:pt x="5629" y="4094"/>
                    </a:lnTo>
                    <a:lnTo>
                      <a:pt x="5659" y="4090"/>
                    </a:lnTo>
                    <a:lnTo>
                      <a:pt x="5684" y="4079"/>
                    </a:lnTo>
                    <a:lnTo>
                      <a:pt x="5706" y="4061"/>
                    </a:lnTo>
                    <a:lnTo>
                      <a:pt x="5724" y="4040"/>
                    </a:lnTo>
                    <a:lnTo>
                      <a:pt x="5735" y="4015"/>
                    </a:lnTo>
                    <a:lnTo>
                      <a:pt x="5738" y="3986"/>
                    </a:lnTo>
                    <a:lnTo>
                      <a:pt x="5738" y="300"/>
                    </a:lnTo>
                    <a:lnTo>
                      <a:pt x="5735" y="272"/>
                    </a:lnTo>
                    <a:lnTo>
                      <a:pt x="5724" y="246"/>
                    </a:lnTo>
                    <a:lnTo>
                      <a:pt x="5706" y="225"/>
                    </a:lnTo>
                    <a:lnTo>
                      <a:pt x="5684" y="207"/>
                    </a:lnTo>
                    <a:lnTo>
                      <a:pt x="5659" y="196"/>
                    </a:lnTo>
                    <a:lnTo>
                      <a:pt x="5629" y="193"/>
                    </a:lnTo>
                    <a:lnTo>
                      <a:pt x="301" y="193"/>
                    </a:lnTo>
                    <a:close/>
                    <a:moveTo>
                      <a:pt x="301" y="0"/>
                    </a:moveTo>
                    <a:lnTo>
                      <a:pt x="5629" y="0"/>
                    </a:lnTo>
                    <a:lnTo>
                      <a:pt x="5683" y="6"/>
                    </a:lnTo>
                    <a:lnTo>
                      <a:pt x="5735" y="20"/>
                    </a:lnTo>
                    <a:lnTo>
                      <a:pt x="5782" y="42"/>
                    </a:lnTo>
                    <a:lnTo>
                      <a:pt x="5823" y="70"/>
                    </a:lnTo>
                    <a:lnTo>
                      <a:pt x="5859" y="108"/>
                    </a:lnTo>
                    <a:lnTo>
                      <a:pt x="5890" y="149"/>
                    </a:lnTo>
                    <a:lnTo>
                      <a:pt x="5911" y="196"/>
                    </a:lnTo>
                    <a:lnTo>
                      <a:pt x="5926" y="246"/>
                    </a:lnTo>
                    <a:lnTo>
                      <a:pt x="5931" y="300"/>
                    </a:lnTo>
                    <a:lnTo>
                      <a:pt x="5931" y="3986"/>
                    </a:lnTo>
                    <a:lnTo>
                      <a:pt x="5926" y="4040"/>
                    </a:lnTo>
                    <a:lnTo>
                      <a:pt x="5911" y="4090"/>
                    </a:lnTo>
                    <a:lnTo>
                      <a:pt x="5890" y="4137"/>
                    </a:lnTo>
                    <a:lnTo>
                      <a:pt x="5859" y="4178"/>
                    </a:lnTo>
                    <a:lnTo>
                      <a:pt x="5823" y="4216"/>
                    </a:lnTo>
                    <a:lnTo>
                      <a:pt x="5782" y="4245"/>
                    </a:lnTo>
                    <a:lnTo>
                      <a:pt x="5735" y="4266"/>
                    </a:lnTo>
                    <a:lnTo>
                      <a:pt x="5683" y="4281"/>
                    </a:lnTo>
                    <a:lnTo>
                      <a:pt x="5629" y="4286"/>
                    </a:lnTo>
                    <a:lnTo>
                      <a:pt x="301" y="4286"/>
                    </a:lnTo>
                    <a:lnTo>
                      <a:pt x="247" y="4281"/>
                    </a:lnTo>
                    <a:lnTo>
                      <a:pt x="196" y="4266"/>
                    </a:lnTo>
                    <a:lnTo>
                      <a:pt x="149" y="4245"/>
                    </a:lnTo>
                    <a:lnTo>
                      <a:pt x="108" y="4216"/>
                    </a:lnTo>
                    <a:lnTo>
                      <a:pt x="70" y="4178"/>
                    </a:lnTo>
                    <a:lnTo>
                      <a:pt x="41" y="4137"/>
                    </a:lnTo>
                    <a:lnTo>
                      <a:pt x="18" y="4090"/>
                    </a:lnTo>
                    <a:lnTo>
                      <a:pt x="5" y="4040"/>
                    </a:lnTo>
                    <a:lnTo>
                      <a:pt x="0" y="3986"/>
                    </a:lnTo>
                    <a:lnTo>
                      <a:pt x="0" y="300"/>
                    </a:lnTo>
                    <a:lnTo>
                      <a:pt x="5" y="246"/>
                    </a:lnTo>
                    <a:lnTo>
                      <a:pt x="18" y="196"/>
                    </a:lnTo>
                    <a:lnTo>
                      <a:pt x="41" y="149"/>
                    </a:lnTo>
                    <a:lnTo>
                      <a:pt x="70" y="108"/>
                    </a:lnTo>
                    <a:lnTo>
                      <a:pt x="108" y="70"/>
                    </a:lnTo>
                    <a:lnTo>
                      <a:pt x="149" y="42"/>
                    </a:lnTo>
                    <a:lnTo>
                      <a:pt x="196" y="20"/>
                    </a:lnTo>
                    <a:lnTo>
                      <a:pt x="247" y="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5348BB-1CAC-3A15-B71F-FA304F195A6C}"/>
              </a:ext>
            </a:extLst>
          </p:cNvPr>
          <p:cNvGrpSpPr/>
          <p:nvPr/>
        </p:nvGrpSpPr>
        <p:grpSpPr>
          <a:xfrm>
            <a:off x="5293117" y="3079179"/>
            <a:ext cx="3631143" cy="719642"/>
            <a:chOff x="542241" y="3401652"/>
            <a:chExt cx="3054317" cy="71964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D4E17E1-A99C-E3A3-3D57-BC69A2C13B15}"/>
                </a:ext>
              </a:extLst>
            </p:cNvPr>
            <p:cNvSpPr txBox="1"/>
            <p:nvPr/>
          </p:nvSpPr>
          <p:spPr>
            <a:xfrm>
              <a:off x="1280744" y="3474963"/>
              <a:ext cx="23158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-113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Students and Enrolments and Marks Synchronisation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179A8F2-444B-00FF-D61B-BF7F49CD5D97}"/>
                </a:ext>
              </a:extLst>
            </p:cNvPr>
            <p:cNvGrpSpPr/>
            <p:nvPr/>
          </p:nvGrpSpPr>
          <p:grpSpPr>
            <a:xfrm>
              <a:off x="542241" y="3401652"/>
              <a:ext cx="652749" cy="677537"/>
              <a:chOff x="542241" y="3401652"/>
              <a:chExt cx="652749" cy="677537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23A960A-D37C-7813-7090-203449496708}"/>
                  </a:ext>
                </a:extLst>
              </p:cNvPr>
              <p:cNvSpPr/>
              <p:nvPr/>
            </p:nvSpPr>
            <p:spPr>
              <a:xfrm>
                <a:off x="542241" y="3401652"/>
                <a:ext cx="652749" cy="6775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" name="Group 24">
                <a:extLst>
                  <a:ext uri="{FF2B5EF4-FFF2-40B4-BE49-F238E27FC236}">
                    <a16:creationId xmlns:a16="http://schemas.microsoft.com/office/drawing/2014/main" id="{15F879BA-E198-946D-1E84-43F990E269C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43059" y="3578529"/>
                <a:ext cx="251114" cy="323782"/>
                <a:chOff x="2688" y="677"/>
                <a:chExt cx="2298" cy="2963"/>
              </a:xfrm>
              <a:solidFill>
                <a:schemeClr val="bg1"/>
              </a:solidFill>
            </p:grpSpPr>
            <p:sp>
              <p:nvSpPr>
                <p:cNvPr id="33" name="Freeform 26">
                  <a:extLst>
                    <a:ext uri="{FF2B5EF4-FFF2-40B4-BE49-F238E27FC236}">
                      <a16:creationId xmlns:a16="http://schemas.microsoft.com/office/drawing/2014/main" id="{F0ABA1A7-2500-C502-F55E-8FB9A08A47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88" y="677"/>
                  <a:ext cx="2298" cy="2963"/>
                </a:xfrm>
                <a:custGeom>
                  <a:avLst/>
                  <a:gdLst>
                    <a:gd name="T0" fmla="*/ 191 w 4595"/>
                    <a:gd name="T1" fmla="*/ 1530 h 5927"/>
                    <a:gd name="T2" fmla="*/ 198 w 4595"/>
                    <a:gd name="T3" fmla="*/ 1946 h 5927"/>
                    <a:gd name="T4" fmla="*/ 285 w 4595"/>
                    <a:gd name="T5" fmla="*/ 1569 h 5927"/>
                    <a:gd name="T6" fmla="*/ 402 w 4595"/>
                    <a:gd name="T7" fmla="*/ 193 h 5927"/>
                    <a:gd name="T8" fmla="*/ 300 w 4595"/>
                    <a:gd name="T9" fmla="*/ 267 h 5927"/>
                    <a:gd name="T10" fmla="*/ 386 w 4595"/>
                    <a:gd name="T11" fmla="*/ 1398 h 5927"/>
                    <a:gd name="T12" fmla="*/ 494 w 4595"/>
                    <a:gd name="T13" fmla="*/ 1576 h 5927"/>
                    <a:gd name="T14" fmla="*/ 478 w 4595"/>
                    <a:gd name="T15" fmla="*/ 2559 h 5927"/>
                    <a:gd name="T16" fmla="*/ 343 w 4595"/>
                    <a:gd name="T17" fmla="*/ 2716 h 5927"/>
                    <a:gd name="T18" fmla="*/ 314 w 4595"/>
                    <a:gd name="T19" fmla="*/ 5690 h 5927"/>
                    <a:gd name="T20" fmla="*/ 1552 w 4595"/>
                    <a:gd name="T21" fmla="*/ 5736 h 5927"/>
                    <a:gd name="T22" fmla="*/ 1682 w 4595"/>
                    <a:gd name="T23" fmla="*/ 5573 h 5927"/>
                    <a:gd name="T24" fmla="*/ 2862 w 4595"/>
                    <a:gd name="T25" fmla="*/ 5530 h 5927"/>
                    <a:gd name="T26" fmla="*/ 3058 w 4595"/>
                    <a:gd name="T27" fmla="*/ 5604 h 5927"/>
                    <a:gd name="T28" fmla="*/ 4296 w 4595"/>
                    <a:gd name="T29" fmla="*/ 5736 h 5927"/>
                    <a:gd name="T30" fmla="*/ 4399 w 4595"/>
                    <a:gd name="T31" fmla="*/ 5660 h 5927"/>
                    <a:gd name="T32" fmla="*/ 4312 w 4595"/>
                    <a:gd name="T33" fmla="*/ 2173 h 5927"/>
                    <a:gd name="T34" fmla="*/ 4204 w 4595"/>
                    <a:gd name="T35" fmla="*/ 1995 h 5927"/>
                    <a:gd name="T36" fmla="*/ 4242 w 4595"/>
                    <a:gd name="T37" fmla="*/ 1784 h 5927"/>
                    <a:gd name="T38" fmla="*/ 4404 w 4595"/>
                    <a:gd name="T39" fmla="*/ 1654 h 5927"/>
                    <a:gd name="T40" fmla="*/ 3643 w 4595"/>
                    <a:gd name="T41" fmla="*/ 195 h 5927"/>
                    <a:gd name="T42" fmla="*/ 402 w 4595"/>
                    <a:gd name="T43" fmla="*/ 0 h 5927"/>
                    <a:gd name="T44" fmla="*/ 3747 w 4595"/>
                    <a:gd name="T45" fmla="*/ 34 h 5927"/>
                    <a:gd name="T46" fmla="*/ 4581 w 4595"/>
                    <a:gd name="T47" fmla="*/ 882 h 5927"/>
                    <a:gd name="T48" fmla="*/ 4592 w 4595"/>
                    <a:gd name="T49" fmla="*/ 1766 h 5927"/>
                    <a:gd name="T50" fmla="*/ 4500 w 4595"/>
                    <a:gd name="T51" fmla="*/ 1831 h 5927"/>
                    <a:gd name="T52" fmla="*/ 4397 w 4595"/>
                    <a:gd name="T53" fmla="*/ 1905 h 5927"/>
                    <a:gd name="T54" fmla="*/ 4435 w 4595"/>
                    <a:gd name="T55" fmla="*/ 2027 h 5927"/>
                    <a:gd name="T56" fmla="*/ 4557 w 4595"/>
                    <a:gd name="T57" fmla="*/ 2067 h 5927"/>
                    <a:gd name="T58" fmla="*/ 4595 w 4595"/>
                    <a:gd name="T59" fmla="*/ 5626 h 5927"/>
                    <a:gd name="T60" fmla="*/ 4525 w 4595"/>
                    <a:gd name="T61" fmla="*/ 5820 h 5927"/>
                    <a:gd name="T62" fmla="*/ 4348 w 4595"/>
                    <a:gd name="T63" fmla="*/ 5921 h 5927"/>
                    <a:gd name="T64" fmla="*/ 3009 w 4595"/>
                    <a:gd name="T65" fmla="*/ 5909 h 5927"/>
                    <a:gd name="T66" fmla="*/ 2964 w 4595"/>
                    <a:gd name="T67" fmla="*/ 5797 h 5927"/>
                    <a:gd name="T68" fmla="*/ 2862 w 4595"/>
                    <a:gd name="T69" fmla="*/ 5723 h 5927"/>
                    <a:gd name="T70" fmla="*/ 1748 w 4595"/>
                    <a:gd name="T71" fmla="*/ 5766 h 5927"/>
                    <a:gd name="T72" fmla="*/ 1709 w 4595"/>
                    <a:gd name="T73" fmla="*/ 5887 h 5927"/>
                    <a:gd name="T74" fmla="*/ 402 w 4595"/>
                    <a:gd name="T75" fmla="*/ 5927 h 5927"/>
                    <a:gd name="T76" fmla="*/ 209 w 4595"/>
                    <a:gd name="T77" fmla="*/ 5856 h 5927"/>
                    <a:gd name="T78" fmla="*/ 106 w 4595"/>
                    <a:gd name="T79" fmla="*/ 5680 h 5927"/>
                    <a:gd name="T80" fmla="*/ 121 w 4595"/>
                    <a:gd name="T81" fmla="*/ 2599 h 5927"/>
                    <a:gd name="T82" fmla="*/ 233 w 4595"/>
                    <a:gd name="T83" fmla="*/ 2556 h 5927"/>
                    <a:gd name="T84" fmla="*/ 307 w 4595"/>
                    <a:gd name="T85" fmla="*/ 2451 h 5927"/>
                    <a:gd name="T86" fmla="*/ 110 w 4595"/>
                    <a:gd name="T87" fmla="*/ 2117 h 5927"/>
                    <a:gd name="T88" fmla="*/ 4 w 4595"/>
                    <a:gd name="T89" fmla="*/ 1986 h 5927"/>
                    <a:gd name="T90" fmla="*/ 18 w 4595"/>
                    <a:gd name="T91" fmla="*/ 1447 h 5927"/>
                    <a:gd name="T92" fmla="*/ 101 w 4595"/>
                    <a:gd name="T93" fmla="*/ 301 h 5927"/>
                    <a:gd name="T94" fmla="*/ 173 w 4595"/>
                    <a:gd name="T95" fmla="*/ 108 h 5927"/>
                    <a:gd name="T96" fmla="*/ 348 w 4595"/>
                    <a:gd name="T97" fmla="*/ 5 h 59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95" h="5927">
                      <a:moveTo>
                        <a:pt x="198" y="1524"/>
                      </a:moveTo>
                      <a:lnTo>
                        <a:pt x="195" y="1524"/>
                      </a:lnTo>
                      <a:lnTo>
                        <a:pt x="193" y="1528"/>
                      </a:lnTo>
                      <a:lnTo>
                        <a:pt x="191" y="1530"/>
                      </a:lnTo>
                      <a:lnTo>
                        <a:pt x="191" y="1939"/>
                      </a:lnTo>
                      <a:lnTo>
                        <a:pt x="193" y="1943"/>
                      </a:lnTo>
                      <a:lnTo>
                        <a:pt x="195" y="1946"/>
                      </a:lnTo>
                      <a:lnTo>
                        <a:pt x="198" y="1946"/>
                      </a:lnTo>
                      <a:lnTo>
                        <a:pt x="307" y="1946"/>
                      </a:lnTo>
                      <a:lnTo>
                        <a:pt x="307" y="1632"/>
                      </a:lnTo>
                      <a:lnTo>
                        <a:pt x="301" y="1598"/>
                      </a:lnTo>
                      <a:lnTo>
                        <a:pt x="285" y="1569"/>
                      </a:lnTo>
                      <a:lnTo>
                        <a:pt x="262" y="1544"/>
                      </a:lnTo>
                      <a:lnTo>
                        <a:pt x="233" y="1530"/>
                      </a:lnTo>
                      <a:lnTo>
                        <a:pt x="198" y="1524"/>
                      </a:lnTo>
                      <a:close/>
                      <a:moveTo>
                        <a:pt x="402" y="193"/>
                      </a:moveTo>
                      <a:lnTo>
                        <a:pt x="368" y="198"/>
                      </a:lnTo>
                      <a:lnTo>
                        <a:pt x="339" y="213"/>
                      </a:lnTo>
                      <a:lnTo>
                        <a:pt x="314" y="236"/>
                      </a:lnTo>
                      <a:lnTo>
                        <a:pt x="300" y="267"/>
                      </a:lnTo>
                      <a:lnTo>
                        <a:pt x="294" y="301"/>
                      </a:lnTo>
                      <a:lnTo>
                        <a:pt x="294" y="1347"/>
                      </a:lnTo>
                      <a:lnTo>
                        <a:pt x="343" y="1369"/>
                      </a:lnTo>
                      <a:lnTo>
                        <a:pt x="386" y="1398"/>
                      </a:lnTo>
                      <a:lnTo>
                        <a:pt x="424" y="1436"/>
                      </a:lnTo>
                      <a:lnTo>
                        <a:pt x="455" y="1477"/>
                      </a:lnTo>
                      <a:lnTo>
                        <a:pt x="478" y="1526"/>
                      </a:lnTo>
                      <a:lnTo>
                        <a:pt x="494" y="1576"/>
                      </a:lnTo>
                      <a:lnTo>
                        <a:pt x="498" y="1632"/>
                      </a:lnTo>
                      <a:lnTo>
                        <a:pt x="498" y="2451"/>
                      </a:lnTo>
                      <a:lnTo>
                        <a:pt x="494" y="2507"/>
                      </a:lnTo>
                      <a:lnTo>
                        <a:pt x="478" y="2559"/>
                      </a:lnTo>
                      <a:lnTo>
                        <a:pt x="455" y="2606"/>
                      </a:lnTo>
                      <a:lnTo>
                        <a:pt x="424" y="2650"/>
                      </a:lnTo>
                      <a:lnTo>
                        <a:pt x="386" y="2686"/>
                      </a:lnTo>
                      <a:lnTo>
                        <a:pt x="343" y="2716"/>
                      </a:lnTo>
                      <a:lnTo>
                        <a:pt x="294" y="2736"/>
                      </a:lnTo>
                      <a:lnTo>
                        <a:pt x="294" y="5626"/>
                      </a:lnTo>
                      <a:lnTo>
                        <a:pt x="300" y="5660"/>
                      </a:lnTo>
                      <a:lnTo>
                        <a:pt x="314" y="5690"/>
                      </a:lnTo>
                      <a:lnTo>
                        <a:pt x="339" y="5714"/>
                      </a:lnTo>
                      <a:lnTo>
                        <a:pt x="368" y="5730"/>
                      </a:lnTo>
                      <a:lnTo>
                        <a:pt x="402" y="5736"/>
                      </a:lnTo>
                      <a:lnTo>
                        <a:pt x="1552" y="5736"/>
                      </a:lnTo>
                      <a:lnTo>
                        <a:pt x="1573" y="5687"/>
                      </a:lnTo>
                      <a:lnTo>
                        <a:pt x="1602" y="5642"/>
                      </a:lnTo>
                      <a:lnTo>
                        <a:pt x="1638" y="5604"/>
                      </a:lnTo>
                      <a:lnTo>
                        <a:pt x="1682" y="5573"/>
                      </a:lnTo>
                      <a:lnTo>
                        <a:pt x="1728" y="5550"/>
                      </a:lnTo>
                      <a:lnTo>
                        <a:pt x="1781" y="5535"/>
                      </a:lnTo>
                      <a:lnTo>
                        <a:pt x="1837" y="5530"/>
                      </a:lnTo>
                      <a:lnTo>
                        <a:pt x="2862" y="5530"/>
                      </a:lnTo>
                      <a:lnTo>
                        <a:pt x="2916" y="5535"/>
                      </a:lnTo>
                      <a:lnTo>
                        <a:pt x="2968" y="5550"/>
                      </a:lnTo>
                      <a:lnTo>
                        <a:pt x="3017" y="5573"/>
                      </a:lnTo>
                      <a:lnTo>
                        <a:pt x="3058" y="5604"/>
                      </a:lnTo>
                      <a:lnTo>
                        <a:pt x="3096" y="5642"/>
                      </a:lnTo>
                      <a:lnTo>
                        <a:pt x="3125" y="5687"/>
                      </a:lnTo>
                      <a:lnTo>
                        <a:pt x="3147" y="5736"/>
                      </a:lnTo>
                      <a:lnTo>
                        <a:pt x="4296" y="5736"/>
                      </a:lnTo>
                      <a:lnTo>
                        <a:pt x="4330" y="5730"/>
                      </a:lnTo>
                      <a:lnTo>
                        <a:pt x="4359" y="5714"/>
                      </a:lnTo>
                      <a:lnTo>
                        <a:pt x="4382" y="5690"/>
                      </a:lnTo>
                      <a:lnTo>
                        <a:pt x="4399" y="5660"/>
                      </a:lnTo>
                      <a:lnTo>
                        <a:pt x="4404" y="5626"/>
                      </a:lnTo>
                      <a:lnTo>
                        <a:pt x="4404" y="2226"/>
                      </a:lnTo>
                      <a:lnTo>
                        <a:pt x="4355" y="2204"/>
                      </a:lnTo>
                      <a:lnTo>
                        <a:pt x="4312" y="2173"/>
                      </a:lnTo>
                      <a:lnTo>
                        <a:pt x="4272" y="2137"/>
                      </a:lnTo>
                      <a:lnTo>
                        <a:pt x="4242" y="2094"/>
                      </a:lnTo>
                      <a:lnTo>
                        <a:pt x="4218" y="2047"/>
                      </a:lnTo>
                      <a:lnTo>
                        <a:pt x="4204" y="1995"/>
                      </a:lnTo>
                      <a:lnTo>
                        <a:pt x="4198" y="1939"/>
                      </a:lnTo>
                      <a:lnTo>
                        <a:pt x="4204" y="1885"/>
                      </a:lnTo>
                      <a:lnTo>
                        <a:pt x="4218" y="1833"/>
                      </a:lnTo>
                      <a:lnTo>
                        <a:pt x="4242" y="1784"/>
                      </a:lnTo>
                      <a:lnTo>
                        <a:pt x="4272" y="1742"/>
                      </a:lnTo>
                      <a:lnTo>
                        <a:pt x="4312" y="1706"/>
                      </a:lnTo>
                      <a:lnTo>
                        <a:pt x="4355" y="1676"/>
                      </a:lnTo>
                      <a:lnTo>
                        <a:pt x="4404" y="1654"/>
                      </a:lnTo>
                      <a:lnTo>
                        <a:pt x="4404" y="958"/>
                      </a:lnTo>
                      <a:lnTo>
                        <a:pt x="4404" y="956"/>
                      </a:lnTo>
                      <a:lnTo>
                        <a:pt x="4402" y="954"/>
                      </a:lnTo>
                      <a:lnTo>
                        <a:pt x="3643" y="195"/>
                      </a:lnTo>
                      <a:lnTo>
                        <a:pt x="3641" y="193"/>
                      </a:lnTo>
                      <a:lnTo>
                        <a:pt x="3637" y="193"/>
                      </a:lnTo>
                      <a:lnTo>
                        <a:pt x="402" y="193"/>
                      </a:lnTo>
                      <a:close/>
                      <a:moveTo>
                        <a:pt x="402" y="0"/>
                      </a:moveTo>
                      <a:lnTo>
                        <a:pt x="3637" y="0"/>
                      </a:lnTo>
                      <a:lnTo>
                        <a:pt x="3677" y="4"/>
                      </a:lnTo>
                      <a:lnTo>
                        <a:pt x="3713" y="16"/>
                      </a:lnTo>
                      <a:lnTo>
                        <a:pt x="3747" y="34"/>
                      </a:lnTo>
                      <a:lnTo>
                        <a:pt x="3778" y="60"/>
                      </a:lnTo>
                      <a:lnTo>
                        <a:pt x="4538" y="817"/>
                      </a:lnTo>
                      <a:lnTo>
                        <a:pt x="4563" y="848"/>
                      </a:lnTo>
                      <a:lnTo>
                        <a:pt x="4581" y="882"/>
                      </a:lnTo>
                      <a:lnTo>
                        <a:pt x="4592" y="920"/>
                      </a:lnTo>
                      <a:lnTo>
                        <a:pt x="4595" y="958"/>
                      </a:lnTo>
                      <a:lnTo>
                        <a:pt x="4595" y="1735"/>
                      </a:lnTo>
                      <a:lnTo>
                        <a:pt x="4592" y="1766"/>
                      </a:lnTo>
                      <a:lnTo>
                        <a:pt x="4577" y="1791"/>
                      </a:lnTo>
                      <a:lnTo>
                        <a:pt x="4557" y="1813"/>
                      </a:lnTo>
                      <a:lnTo>
                        <a:pt x="4530" y="1825"/>
                      </a:lnTo>
                      <a:lnTo>
                        <a:pt x="4500" y="1831"/>
                      </a:lnTo>
                      <a:lnTo>
                        <a:pt x="4465" y="1836"/>
                      </a:lnTo>
                      <a:lnTo>
                        <a:pt x="4435" y="1852"/>
                      </a:lnTo>
                      <a:lnTo>
                        <a:pt x="4411" y="1876"/>
                      </a:lnTo>
                      <a:lnTo>
                        <a:pt x="4397" y="1905"/>
                      </a:lnTo>
                      <a:lnTo>
                        <a:pt x="4391" y="1939"/>
                      </a:lnTo>
                      <a:lnTo>
                        <a:pt x="4397" y="1975"/>
                      </a:lnTo>
                      <a:lnTo>
                        <a:pt x="4411" y="2004"/>
                      </a:lnTo>
                      <a:lnTo>
                        <a:pt x="4435" y="2027"/>
                      </a:lnTo>
                      <a:lnTo>
                        <a:pt x="4465" y="2044"/>
                      </a:lnTo>
                      <a:lnTo>
                        <a:pt x="4500" y="2049"/>
                      </a:lnTo>
                      <a:lnTo>
                        <a:pt x="4530" y="2054"/>
                      </a:lnTo>
                      <a:lnTo>
                        <a:pt x="4557" y="2067"/>
                      </a:lnTo>
                      <a:lnTo>
                        <a:pt x="4577" y="2089"/>
                      </a:lnTo>
                      <a:lnTo>
                        <a:pt x="4592" y="2114"/>
                      </a:lnTo>
                      <a:lnTo>
                        <a:pt x="4595" y="2145"/>
                      </a:lnTo>
                      <a:lnTo>
                        <a:pt x="4595" y="5626"/>
                      </a:lnTo>
                      <a:lnTo>
                        <a:pt x="4592" y="5680"/>
                      </a:lnTo>
                      <a:lnTo>
                        <a:pt x="4577" y="5730"/>
                      </a:lnTo>
                      <a:lnTo>
                        <a:pt x="4556" y="5777"/>
                      </a:lnTo>
                      <a:lnTo>
                        <a:pt x="4525" y="5820"/>
                      </a:lnTo>
                      <a:lnTo>
                        <a:pt x="4489" y="5856"/>
                      </a:lnTo>
                      <a:lnTo>
                        <a:pt x="4447" y="5885"/>
                      </a:lnTo>
                      <a:lnTo>
                        <a:pt x="4401" y="5909"/>
                      </a:lnTo>
                      <a:lnTo>
                        <a:pt x="4348" y="5921"/>
                      </a:lnTo>
                      <a:lnTo>
                        <a:pt x="4296" y="5927"/>
                      </a:lnTo>
                      <a:lnTo>
                        <a:pt x="3065" y="5927"/>
                      </a:lnTo>
                      <a:lnTo>
                        <a:pt x="3035" y="5921"/>
                      </a:lnTo>
                      <a:lnTo>
                        <a:pt x="3009" y="5909"/>
                      </a:lnTo>
                      <a:lnTo>
                        <a:pt x="2988" y="5887"/>
                      </a:lnTo>
                      <a:lnTo>
                        <a:pt x="2975" y="5862"/>
                      </a:lnTo>
                      <a:lnTo>
                        <a:pt x="2970" y="5831"/>
                      </a:lnTo>
                      <a:lnTo>
                        <a:pt x="2964" y="5797"/>
                      </a:lnTo>
                      <a:lnTo>
                        <a:pt x="2948" y="5766"/>
                      </a:lnTo>
                      <a:lnTo>
                        <a:pt x="2925" y="5743"/>
                      </a:lnTo>
                      <a:lnTo>
                        <a:pt x="2896" y="5728"/>
                      </a:lnTo>
                      <a:lnTo>
                        <a:pt x="2862" y="5723"/>
                      </a:lnTo>
                      <a:lnTo>
                        <a:pt x="1837" y="5723"/>
                      </a:lnTo>
                      <a:lnTo>
                        <a:pt x="1802" y="5728"/>
                      </a:lnTo>
                      <a:lnTo>
                        <a:pt x="1772" y="5743"/>
                      </a:lnTo>
                      <a:lnTo>
                        <a:pt x="1748" y="5766"/>
                      </a:lnTo>
                      <a:lnTo>
                        <a:pt x="1734" y="5797"/>
                      </a:lnTo>
                      <a:lnTo>
                        <a:pt x="1728" y="5831"/>
                      </a:lnTo>
                      <a:lnTo>
                        <a:pt x="1723" y="5862"/>
                      </a:lnTo>
                      <a:lnTo>
                        <a:pt x="1709" y="5887"/>
                      </a:lnTo>
                      <a:lnTo>
                        <a:pt x="1689" y="5909"/>
                      </a:lnTo>
                      <a:lnTo>
                        <a:pt x="1662" y="5921"/>
                      </a:lnTo>
                      <a:lnTo>
                        <a:pt x="1631" y="5927"/>
                      </a:lnTo>
                      <a:lnTo>
                        <a:pt x="402" y="5927"/>
                      </a:lnTo>
                      <a:lnTo>
                        <a:pt x="348" y="5921"/>
                      </a:lnTo>
                      <a:lnTo>
                        <a:pt x="298" y="5909"/>
                      </a:lnTo>
                      <a:lnTo>
                        <a:pt x="251" y="5885"/>
                      </a:lnTo>
                      <a:lnTo>
                        <a:pt x="209" y="5856"/>
                      </a:lnTo>
                      <a:lnTo>
                        <a:pt x="173" y="5820"/>
                      </a:lnTo>
                      <a:lnTo>
                        <a:pt x="143" y="5777"/>
                      </a:lnTo>
                      <a:lnTo>
                        <a:pt x="121" y="5730"/>
                      </a:lnTo>
                      <a:lnTo>
                        <a:pt x="106" y="5680"/>
                      </a:lnTo>
                      <a:lnTo>
                        <a:pt x="101" y="5626"/>
                      </a:lnTo>
                      <a:lnTo>
                        <a:pt x="101" y="2657"/>
                      </a:lnTo>
                      <a:lnTo>
                        <a:pt x="106" y="2626"/>
                      </a:lnTo>
                      <a:lnTo>
                        <a:pt x="121" y="2599"/>
                      </a:lnTo>
                      <a:lnTo>
                        <a:pt x="141" y="2579"/>
                      </a:lnTo>
                      <a:lnTo>
                        <a:pt x="168" y="2565"/>
                      </a:lnTo>
                      <a:lnTo>
                        <a:pt x="198" y="2561"/>
                      </a:lnTo>
                      <a:lnTo>
                        <a:pt x="233" y="2556"/>
                      </a:lnTo>
                      <a:lnTo>
                        <a:pt x="262" y="2540"/>
                      </a:lnTo>
                      <a:lnTo>
                        <a:pt x="285" y="2516"/>
                      </a:lnTo>
                      <a:lnTo>
                        <a:pt x="301" y="2485"/>
                      </a:lnTo>
                      <a:lnTo>
                        <a:pt x="307" y="2451"/>
                      </a:lnTo>
                      <a:lnTo>
                        <a:pt x="307" y="2139"/>
                      </a:lnTo>
                      <a:lnTo>
                        <a:pt x="198" y="2139"/>
                      </a:lnTo>
                      <a:lnTo>
                        <a:pt x="152" y="2134"/>
                      </a:lnTo>
                      <a:lnTo>
                        <a:pt x="110" y="2117"/>
                      </a:lnTo>
                      <a:lnTo>
                        <a:pt x="74" y="2094"/>
                      </a:lnTo>
                      <a:lnTo>
                        <a:pt x="43" y="2063"/>
                      </a:lnTo>
                      <a:lnTo>
                        <a:pt x="20" y="2027"/>
                      </a:lnTo>
                      <a:lnTo>
                        <a:pt x="4" y="1986"/>
                      </a:lnTo>
                      <a:lnTo>
                        <a:pt x="0" y="1939"/>
                      </a:lnTo>
                      <a:lnTo>
                        <a:pt x="0" y="1530"/>
                      </a:lnTo>
                      <a:lnTo>
                        <a:pt x="4" y="1486"/>
                      </a:lnTo>
                      <a:lnTo>
                        <a:pt x="18" y="1447"/>
                      </a:lnTo>
                      <a:lnTo>
                        <a:pt x="40" y="1410"/>
                      </a:lnTo>
                      <a:lnTo>
                        <a:pt x="67" y="1380"/>
                      </a:lnTo>
                      <a:lnTo>
                        <a:pt x="101" y="1356"/>
                      </a:lnTo>
                      <a:lnTo>
                        <a:pt x="101" y="301"/>
                      </a:lnTo>
                      <a:lnTo>
                        <a:pt x="106" y="247"/>
                      </a:lnTo>
                      <a:lnTo>
                        <a:pt x="121" y="197"/>
                      </a:lnTo>
                      <a:lnTo>
                        <a:pt x="143" y="150"/>
                      </a:lnTo>
                      <a:lnTo>
                        <a:pt x="173" y="108"/>
                      </a:lnTo>
                      <a:lnTo>
                        <a:pt x="209" y="72"/>
                      </a:lnTo>
                      <a:lnTo>
                        <a:pt x="251" y="42"/>
                      </a:lnTo>
                      <a:lnTo>
                        <a:pt x="298" y="20"/>
                      </a:lnTo>
                      <a:lnTo>
                        <a:pt x="348" y="5"/>
                      </a:lnTo>
                      <a:lnTo>
                        <a:pt x="40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Freeform 27">
                  <a:extLst>
                    <a:ext uri="{FF2B5EF4-FFF2-40B4-BE49-F238E27FC236}">
                      <a16:creationId xmlns:a16="http://schemas.microsoft.com/office/drawing/2014/main" id="{BC36F6F1-21AA-D14D-23AC-842F0A5AFCC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46" y="1137"/>
                  <a:ext cx="1633" cy="2145"/>
                </a:xfrm>
                <a:custGeom>
                  <a:avLst/>
                  <a:gdLst>
                    <a:gd name="T0" fmla="*/ 267 w 3266"/>
                    <a:gd name="T1" fmla="*/ 198 h 4289"/>
                    <a:gd name="T2" fmla="*/ 213 w 3266"/>
                    <a:gd name="T3" fmla="*/ 236 h 4289"/>
                    <a:gd name="T4" fmla="*/ 192 w 3266"/>
                    <a:gd name="T5" fmla="*/ 301 h 4289"/>
                    <a:gd name="T6" fmla="*/ 199 w 3266"/>
                    <a:gd name="T7" fmla="*/ 4022 h 4289"/>
                    <a:gd name="T8" fmla="*/ 237 w 3266"/>
                    <a:gd name="T9" fmla="*/ 4076 h 4289"/>
                    <a:gd name="T10" fmla="*/ 302 w 3266"/>
                    <a:gd name="T11" fmla="*/ 4096 h 4289"/>
                    <a:gd name="T12" fmla="*/ 2999 w 3266"/>
                    <a:gd name="T13" fmla="*/ 4090 h 4289"/>
                    <a:gd name="T14" fmla="*/ 3053 w 3266"/>
                    <a:gd name="T15" fmla="*/ 4052 h 4289"/>
                    <a:gd name="T16" fmla="*/ 3073 w 3266"/>
                    <a:gd name="T17" fmla="*/ 3988 h 4289"/>
                    <a:gd name="T18" fmla="*/ 3067 w 3266"/>
                    <a:gd name="T19" fmla="*/ 267 h 4289"/>
                    <a:gd name="T20" fmla="*/ 3030 w 3266"/>
                    <a:gd name="T21" fmla="*/ 213 h 4289"/>
                    <a:gd name="T22" fmla="*/ 2965 w 3266"/>
                    <a:gd name="T23" fmla="*/ 193 h 4289"/>
                    <a:gd name="T24" fmla="*/ 302 w 3266"/>
                    <a:gd name="T25" fmla="*/ 0 h 4289"/>
                    <a:gd name="T26" fmla="*/ 3019 w 3266"/>
                    <a:gd name="T27" fmla="*/ 5 h 4289"/>
                    <a:gd name="T28" fmla="*/ 3116 w 3266"/>
                    <a:gd name="T29" fmla="*/ 41 h 4289"/>
                    <a:gd name="T30" fmla="*/ 3194 w 3266"/>
                    <a:gd name="T31" fmla="*/ 108 h 4289"/>
                    <a:gd name="T32" fmla="*/ 3246 w 3266"/>
                    <a:gd name="T33" fmla="*/ 196 h 4289"/>
                    <a:gd name="T34" fmla="*/ 3266 w 3266"/>
                    <a:gd name="T35" fmla="*/ 301 h 4289"/>
                    <a:gd name="T36" fmla="*/ 3261 w 3266"/>
                    <a:gd name="T37" fmla="*/ 4042 h 4289"/>
                    <a:gd name="T38" fmla="*/ 3224 w 3266"/>
                    <a:gd name="T39" fmla="*/ 4139 h 4289"/>
                    <a:gd name="T40" fmla="*/ 3158 w 3266"/>
                    <a:gd name="T41" fmla="*/ 4217 h 4289"/>
                    <a:gd name="T42" fmla="*/ 3069 w 3266"/>
                    <a:gd name="T43" fmla="*/ 4269 h 4289"/>
                    <a:gd name="T44" fmla="*/ 2965 w 3266"/>
                    <a:gd name="T45" fmla="*/ 4289 h 4289"/>
                    <a:gd name="T46" fmla="*/ 247 w 3266"/>
                    <a:gd name="T47" fmla="*/ 4283 h 4289"/>
                    <a:gd name="T48" fmla="*/ 150 w 3266"/>
                    <a:gd name="T49" fmla="*/ 4247 h 4289"/>
                    <a:gd name="T50" fmla="*/ 71 w 3266"/>
                    <a:gd name="T51" fmla="*/ 4181 h 4289"/>
                    <a:gd name="T52" fmla="*/ 18 w 3266"/>
                    <a:gd name="T53" fmla="*/ 4092 h 4289"/>
                    <a:gd name="T54" fmla="*/ 0 w 3266"/>
                    <a:gd name="T55" fmla="*/ 3988 h 4289"/>
                    <a:gd name="T56" fmla="*/ 6 w 3266"/>
                    <a:gd name="T57" fmla="*/ 247 h 4289"/>
                    <a:gd name="T58" fmla="*/ 42 w 3266"/>
                    <a:gd name="T59" fmla="*/ 149 h 4289"/>
                    <a:gd name="T60" fmla="*/ 107 w 3266"/>
                    <a:gd name="T61" fmla="*/ 72 h 4289"/>
                    <a:gd name="T62" fmla="*/ 197 w 3266"/>
                    <a:gd name="T63" fmla="*/ 20 h 4289"/>
                    <a:gd name="T64" fmla="*/ 302 w 3266"/>
                    <a:gd name="T65" fmla="*/ 0 h 4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266" h="4289">
                      <a:moveTo>
                        <a:pt x="302" y="193"/>
                      </a:moveTo>
                      <a:lnTo>
                        <a:pt x="267" y="198"/>
                      </a:lnTo>
                      <a:lnTo>
                        <a:pt x="237" y="213"/>
                      </a:lnTo>
                      <a:lnTo>
                        <a:pt x="213" y="236"/>
                      </a:lnTo>
                      <a:lnTo>
                        <a:pt x="199" y="267"/>
                      </a:lnTo>
                      <a:lnTo>
                        <a:pt x="192" y="301"/>
                      </a:lnTo>
                      <a:lnTo>
                        <a:pt x="192" y="3988"/>
                      </a:lnTo>
                      <a:lnTo>
                        <a:pt x="199" y="4022"/>
                      </a:lnTo>
                      <a:lnTo>
                        <a:pt x="213" y="4052"/>
                      </a:lnTo>
                      <a:lnTo>
                        <a:pt x="237" y="4076"/>
                      </a:lnTo>
                      <a:lnTo>
                        <a:pt x="267" y="4090"/>
                      </a:lnTo>
                      <a:lnTo>
                        <a:pt x="302" y="4096"/>
                      </a:lnTo>
                      <a:lnTo>
                        <a:pt x="2965" y="4096"/>
                      </a:lnTo>
                      <a:lnTo>
                        <a:pt x="2999" y="4090"/>
                      </a:lnTo>
                      <a:lnTo>
                        <a:pt x="3030" y="4076"/>
                      </a:lnTo>
                      <a:lnTo>
                        <a:pt x="3053" y="4052"/>
                      </a:lnTo>
                      <a:lnTo>
                        <a:pt x="3067" y="4022"/>
                      </a:lnTo>
                      <a:lnTo>
                        <a:pt x="3073" y="3988"/>
                      </a:lnTo>
                      <a:lnTo>
                        <a:pt x="3073" y="301"/>
                      </a:lnTo>
                      <a:lnTo>
                        <a:pt x="3067" y="267"/>
                      </a:lnTo>
                      <a:lnTo>
                        <a:pt x="3053" y="236"/>
                      </a:lnTo>
                      <a:lnTo>
                        <a:pt x="3030" y="213"/>
                      </a:lnTo>
                      <a:lnTo>
                        <a:pt x="2999" y="198"/>
                      </a:lnTo>
                      <a:lnTo>
                        <a:pt x="2965" y="193"/>
                      </a:lnTo>
                      <a:lnTo>
                        <a:pt x="302" y="193"/>
                      </a:lnTo>
                      <a:close/>
                      <a:moveTo>
                        <a:pt x="302" y="0"/>
                      </a:moveTo>
                      <a:lnTo>
                        <a:pt x="2965" y="0"/>
                      </a:lnTo>
                      <a:lnTo>
                        <a:pt x="3019" y="5"/>
                      </a:lnTo>
                      <a:lnTo>
                        <a:pt x="3069" y="20"/>
                      </a:lnTo>
                      <a:lnTo>
                        <a:pt x="3116" y="41"/>
                      </a:lnTo>
                      <a:lnTo>
                        <a:pt x="3158" y="72"/>
                      </a:lnTo>
                      <a:lnTo>
                        <a:pt x="3194" y="108"/>
                      </a:lnTo>
                      <a:lnTo>
                        <a:pt x="3224" y="149"/>
                      </a:lnTo>
                      <a:lnTo>
                        <a:pt x="3246" y="196"/>
                      </a:lnTo>
                      <a:lnTo>
                        <a:pt x="3261" y="247"/>
                      </a:lnTo>
                      <a:lnTo>
                        <a:pt x="3266" y="301"/>
                      </a:lnTo>
                      <a:lnTo>
                        <a:pt x="3266" y="3988"/>
                      </a:lnTo>
                      <a:lnTo>
                        <a:pt x="3261" y="4042"/>
                      </a:lnTo>
                      <a:lnTo>
                        <a:pt x="3246" y="4092"/>
                      </a:lnTo>
                      <a:lnTo>
                        <a:pt x="3224" y="4139"/>
                      </a:lnTo>
                      <a:lnTo>
                        <a:pt x="3194" y="4181"/>
                      </a:lnTo>
                      <a:lnTo>
                        <a:pt x="3158" y="4217"/>
                      </a:lnTo>
                      <a:lnTo>
                        <a:pt x="3116" y="4247"/>
                      </a:lnTo>
                      <a:lnTo>
                        <a:pt x="3069" y="4269"/>
                      </a:lnTo>
                      <a:lnTo>
                        <a:pt x="3019" y="4283"/>
                      </a:lnTo>
                      <a:lnTo>
                        <a:pt x="2965" y="4289"/>
                      </a:lnTo>
                      <a:lnTo>
                        <a:pt x="302" y="4289"/>
                      </a:lnTo>
                      <a:lnTo>
                        <a:pt x="247" y="4283"/>
                      </a:lnTo>
                      <a:lnTo>
                        <a:pt x="197" y="4269"/>
                      </a:lnTo>
                      <a:lnTo>
                        <a:pt x="150" y="4247"/>
                      </a:lnTo>
                      <a:lnTo>
                        <a:pt x="107" y="4217"/>
                      </a:lnTo>
                      <a:lnTo>
                        <a:pt x="71" y="4181"/>
                      </a:lnTo>
                      <a:lnTo>
                        <a:pt x="42" y="4139"/>
                      </a:lnTo>
                      <a:lnTo>
                        <a:pt x="18" y="4092"/>
                      </a:lnTo>
                      <a:lnTo>
                        <a:pt x="6" y="4042"/>
                      </a:lnTo>
                      <a:lnTo>
                        <a:pt x="0" y="3988"/>
                      </a:lnTo>
                      <a:lnTo>
                        <a:pt x="0" y="301"/>
                      </a:lnTo>
                      <a:lnTo>
                        <a:pt x="6" y="247"/>
                      </a:lnTo>
                      <a:lnTo>
                        <a:pt x="18" y="196"/>
                      </a:lnTo>
                      <a:lnTo>
                        <a:pt x="42" y="149"/>
                      </a:lnTo>
                      <a:lnTo>
                        <a:pt x="71" y="108"/>
                      </a:lnTo>
                      <a:lnTo>
                        <a:pt x="107" y="72"/>
                      </a:lnTo>
                      <a:lnTo>
                        <a:pt x="150" y="41"/>
                      </a:lnTo>
                      <a:lnTo>
                        <a:pt x="197" y="20"/>
                      </a:lnTo>
                      <a:lnTo>
                        <a:pt x="247" y="5"/>
                      </a:lnTo>
                      <a:lnTo>
                        <a:pt x="30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Freeform 28">
                  <a:extLst>
                    <a:ext uri="{FF2B5EF4-FFF2-40B4-BE49-F238E27FC236}">
                      <a16:creationId xmlns:a16="http://schemas.microsoft.com/office/drawing/2014/main" id="{7E0F417D-63B5-2C53-28E0-E4A2454325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9" y="1496"/>
                  <a:ext cx="608" cy="352"/>
                </a:xfrm>
                <a:custGeom>
                  <a:avLst/>
                  <a:gdLst>
                    <a:gd name="T0" fmla="*/ 608 w 1216"/>
                    <a:gd name="T1" fmla="*/ 0 h 703"/>
                    <a:gd name="T2" fmla="*/ 632 w 1216"/>
                    <a:gd name="T3" fmla="*/ 1 h 703"/>
                    <a:gd name="T4" fmla="*/ 655 w 1216"/>
                    <a:gd name="T5" fmla="*/ 12 h 703"/>
                    <a:gd name="T6" fmla="*/ 675 w 1216"/>
                    <a:gd name="T7" fmla="*/ 27 h 703"/>
                    <a:gd name="T8" fmla="*/ 1187 w 1216"/>
                    <a:gd name="T9" fmla="*/ 539 h 703"/>
                    <a:gd name="T10" fmla="*/ 1204 w 1216"/>
                    <a:gd name="T11" fmla="*/ 560 h 703"/>
                    <a:gd name="T12" fmla="*/ 1213 w 1216"/>
                    <a:gd name="T13" fmla="*/ 582 h 703"/>
                    <a:gd name="T14" fmla="*/ 1216 w 1216"/>
                    <a:gd name="T15" fmla="*/ 607 h 703"/>
                    <a:gd name="T16" fmla="*/ 1213 w 1216"/>
                    <a:gd name="T17" fmla="*/ 631 h 703"/>
                    <a:gd name="T18" fmla="*/ 1204 w 1216"/>
                    <a:gd name="T19" fmla="*/ 654 h 703"/>
                    <a:gd name="T20" fmla="*/ 1187 w 1216"/>
                    <a:gd name="T21" fmla="*/ 674 h 703"/>
                    <a:gd name="T22" fmla="*/ 1167 w 1216"/>
                    <a:gd name="T23" fmla="*/ 690 h 703"/>
                    <a:gd name="T24" fmla="*/ 1144 w 1216"/>
                    <a:gd name="T25" fmla="*/ 699 h 703"/>
                    <a:gd name="T26" fmla="*/ 1121 w 1216"/>
                    <a:gd name="T27" fmla="*/ 703 h 703"/>
                    <a:gd name="T28" fmla="*/ 1095 w 1216"/>
                    <a:gd name="T29" fmla="*/ 699 h 703"/>
                    <a:gd name="T30" fmla="*/ 1072 w 1216"/>
                    <a:gd name="T31" fmla="*/ 690 h 703"/>
                    <a:gd name="T32" fmla="*/ 1052 w 1216"/>
                    <a:gd name="T33" fmla="*/ 674 h 703"/>
                    <a:gd name="T34" fmla="*/ 608 w 1216"/>
                    <a:gd name="T35" fmla="*/ 230 h 703"/>
                    <a:gd name="T36" fmla="*/ 164 w 1216"/>
                    <a:gd name="T37" fmla="*/ 674 h 703"/>
                    <a:gd name="T38" fmla="*/ 143 w 1216"/>
                    <a:gd name="T39" fmla="*/ 690 h 703"/>
                    <a:gd name="T40" fmla="*/ 119 w 1216"/>
                    <a:gd name="T41" fmla="*/ 699 h 703"/>
                    <a:gd name="T42" fmla="*/ 96 w 1216"/>
                    <a:gd name="T43" fmla="*/ 703 h 703"/>
                    <a:gd name="T44" fmla="*/ 70 w 1216"/>
                    <a:gd name="T45" fmla="*/ 699 h 703"/>
                    <a:gd name="T46" fmla="*/ 49 w 1216"/>
                    <a:gd name="T47" fmla="*/ 690 h 703"/>
                    <a:gd name="T48" fmla="*/ 27 w 1216"/>
                    <a:gd name="T49" fmla="*/ 674 h 703"/>
                    <a:gd name="T50" fmla="*/ 13 w 1216"/>
                    <a:gd name="T51" fmla="*/ 654 h 703"/>
                    <a:gd name="T52" fmla="*/ 2 w 1216"/>
                    <a:gd name="T53" fmla="*/ 631 h 703"/>
                    <a:gd name="T54" fmla="*/ 0 w 1216"/>
                    <a:gd name="T55" fmla="*/ 607 h 703"/>
                    <a:gd name="T56" fmla="*/ 2 w 1216"/>
                    <a:gd name="T57" fmla="*/ 582 h 703"/>
                    <a:gd name="T58" fmla="*/ 13 w 1216"/>
                    <a:gd name="T59" fmla="*/ 560 h 703"/>
                    <a:gd name="T60" fmla="*/ 27 w 1216"/>
                    <a:gd name="T61" fmla="*/ 539 h 703"/>
                    <a:gd name="T62" fmla="*/ 540 w 1216"/>
                    <a:gd name="T63" fmla="*/ 27 h 703"/>
                    <a:gd name="T64" fmla="*/ 561 w 1216"/>
                    <a:gd name="T65" fmla="*/ 12 h 703"/>
                    <a:gd name="T66" fmla="*/ 583 w 1216"/>
                    <a:gd name="T67" fmla="*/ 1 h 703"/>
                    <a:gd name="T68" fmla="*/ 608 w 1216"/>
                    <a:gd name="T69" fmla="*/ 0 h 7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216" h="703">
                      <a:moveTo>
                        <a:pt x="608" y="0"/>
                      </a:moveTo>
                      <a:lnTo>
                        <a:pt x="632" y="1"/>
                      </a:lnTo>
                      <a:lnTo>
                        <a:pt x="655" y="12"/>
                      </a:lnTo>
                      <a:lnTo>
                        <a:pt x="675" y="27"/>
                      </a:lnTo>
                      <a:lnTo>
                        <a:pt x="1187" y="539"/>
                      </a:lnTo>
                      <a:lnTo>
                        <a:pt x="1204" y="560"/>
                      </a:lnTo>
                      <a:lnTo>
                        <a:pt x="1213" y="582"/>
                      </a:lnTo>
                      <a:lnTo>
                        <a:pt x="1216" y="607"/>
                      </a:lnTo>
                      <a:lnTo>
                        <a:pt x="1213" y="631"/>
                      </a:lnTo>
                      <a:lnTo>
                        <a:pt x="1204" y="654"/>
                      </a:lnTo>
                      <a:lnTo>
                        <a:pt x="1187" y="674"/>
                      </a:lnTo>
                      <a:lnTo>
                        <a:pt x="1167" y="690"/>
                      </a:lnTo>
                      <a:lnTo>
                        <a:pt x="1144" y="699"/>
                      </a:lnTo>
                      <a:lnTo>
                        <a:pt x="1121" y="703"/>
                      </a:lnTo>
                      <a:lnTo>
                        <a:pt x="1095" y="699"/>
                      </a:lnTo>
                      <a:lnTo>
                        <a:pt x="1072" y="690"/>
                      </a:lnTo>
                      <a:lnTo>
                        <a:pt x="1052" y="674"/>
                      </a:lnTo>
                      <a:lnTo>
                        <a:pt x="608" y="230"/>
                      </a:lnTo>
                      <a:lnTo>
                        <a:pt x="164" y="674"/>
                      </a:lnTo>
                      <a:lnTo>
                        <a:pt x="143" y="690"/>
                      </a:lnTo>
                      <a:lnTo>
                        <a:pt x="119" y="699"/>
                      </a:lnTo>
                      <a:lnTo>
                        <a:pt x="96" y="703"/>
                      </a:lnTo>
                      <a:lnTo>
                        <a:pt x="70" y="699"/>
                      </a:lnTo>
                      <a:lnTo>
                        <a:pt x="49" y="690"/>
                      </a:lnTo>
                      <a:lnTo>
                        <a:pt x="27" y="674"/>
                      </a:lnTo>
                      <a:lnTo>
                        <a:pt x="13" y="654"/>
                      </a:lnTo>
                      <a:lnTo>
                        <a:pt x="2" y="631"/>
                      </a:lnTo>
                      <a:lnTo>
                        <a:pt x="0" y="607"/>
                      </a:lnTo>
                      <a:lnTo>
                        <a:pt x="2" y="582"/>
                      </a:lnTo>
                      <a:lnTo>
                        <a:pt x="13" y="560"/>
                      </a:lnTo>
                      <a:lnTo>
                        <a:pt x="27" y="539"/>
                      </a:lnTo>
                      <a:lnTo>
                        <a:pt x="540" y="27"/>
                      </a:lnTo>
                      <a:lnTo>
                        <a:pt x="561" y="12"/>
                      </a:lnTo>
                      <a:lnTo>
                        <a:pt x="583" y="1"/>
                      </a:lnTo>
                      <a:lnTo>
                        <a:pt x="60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Freeform 29">
                  <a:extLst>
                    <a:ext uri="{FF2B5EF4-FFF2-40B4-BE49-F238E27FC236}">
                      <a16:creationId xmlns:a16="http://schemas.microsoft.com/office/drawing/2014/main" id="{9D14AE64-F332-2F8B-FC62-BFB104D45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1" y="2981"/>
                  <a:ext cx="1223" cy="96"/>
                </a:xfrm>
                <a:custGeom>
                  <a:avLst/>
                  <a:gdLst>
                    <a:gd name="T0" fmla="*/ 95 w 2446"/>
                    <a:gd name="T1" fmla="*/ 0 h 193"/>
                    <a:gd name="T2" fmla="*/ 2349 w 2446"/>
                    <a:gd name="T3" fmla="*/ 0 h 193"/>
                    <a:gd name="T4" fmla="*/ 2380 w 2446"/>
                    <a:gd name="T5" fmla="*/ 6 h 193"/>
                    <a:gd name="T6" fmla="*/ 2407 w 2446"/>
                    <a:gd name="T7" fmla="*/ 18 h 193"/>
                    <a:gd name="T8" fmla="*/ 2427 w 2446"/>
                    <a:gd name="T9" fmla="*/ 40 h 193"/>
                    <a:gd name="T10" fmla="*/ 2441 w 2446"/>
                    <a:gd name="T11" fmla="*/ 67 h 193"/>
                    <a:gd name="T12" fmla="*/ 2446 w 2446"/>
                    <a:gd name="T13" fmla="*/ 96 h 193"/>
                    <a:gd name="T14" fmla="*/ 2441 w 2446"/>
                    <a:gd name="T15" fmla="*/ 127 h 193"/>
                    <a:gd name="T16" fmla="*/ 2427 w 2446"/>
                    <a:gd name="T17" fmla="*/ 154 h 193"/>
                    <a:gd name="T18" fmla="*/ 2407 w 2446"/>
                    <a:gd name="T19" fmla="*/ 173 h 193"/>
                    <a:gd name="T20" fmla="*/ 2380 w 2446"/>
                    <a:gd name="T21" fmla="*/ 188 h 193"/>
                    <a:gd name="T22" fmla="*/ 2349 w 2446"/>
                    <a:gd name="T23" fmla="*/ 193 h 193"/>
                    <a:gd name="T24" fmla="*/ 95 w 2446"/>
                    <a:gd name="T25" fmla="*/ 193 h 193"/>
                    <a:gd name="T26" fmla="*/ 65 w 2446"/>
                    <a:gd name="T27" fmla="*/ 188 h 193"/>
                    <a:gd name="T28" fmla="*/ 40 w 2446"/>
                    <a:gd name="T29" fmla="*/ 173 h 193"/>
                    <a:gd name="T30" fmla="*/ 18 w 2446"/>
                    <a:gd name="T31" fmla="*/ 154 h 193"/>
                    <a:gd name="T32" fmla="*/ 5 w 2446"/>
                    <a:gd name="T33" fmla="*/ 127 h 193"/>
                    <a:gd name="T34" fmla="*/ 0 w 2446"/>
                    <a:gd name="T35" fmla="*/ 96 h 193"/>
                    <a:gd name="T36" fmla="*/ 5 w 2446"/>
                    <a:gd name="T37" fmla="*/ 67 h 193"/>
                    <a:gd name="T38" fmla="*/ 18 w 2446"/>
                    <a:gd name="T39" fmla="*/ 40 h 193"/>
                    <a:gd name="T40" fmla="*/ 40 w 2446"/>
                    <a:gd name="T41" fmla="*/ 18 h 193"/>
                    <a:gd name="T42" fmla="*/ 65 w 2446"/>
                    <a:gd name="T43" fmla="*/ 6 h 193"/>
                    <a:gd name="T44" fmla="*/ 95 w 2446"/>
                    <a:gd name="T45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446" h="193">
                      <a:moveTo>
                        <a:pt x="95" y="0"/>
                      </a:moveTo>
                      <a:lnTo>
                        <a:pt x="2349" y="0"/>
                      </a:lnTo>
                      <a:lnTo>
                        <a:pt x="2380" y="6"/>
                      </a:lnTo>
                      <a:lnTo>
                        <a:pt x="2407" y="18"/>
                      </a:lnTo>
                      <a:lnTo>
                        <a:pt x="2427" y="40"/>
                      </a:lnTo>
                      <a:lnTo>
                        <a:pt x="2441" y="67"/>
                      </a:lnTo>
                      <a:lnTo>
                        <a:pt x="2446" y="96"/>
                      </a:lnTo>
                      <a:lnTo>
                        <a:pt x="2441" y="127"/>
                      </a:lnTo>
                      <a:lnTo>
                        <a:pt x="2427" y="154"/>
                      </a:lnTo>
                      <a:lnTo>
                        <a:pt x="2407" y="173"/>
                      </a:lnTo>
                      <a:lnTo>
                        <a:pt x="2380" y="188"/>
                      </a:lnTo>
                      <a:lnTo>
                        <a:pt x="2349" y="193"/>
                      </a:lnTo>
                      <a:lnTo>
                        <a:pt x="95" y="193"/>
                      </a:lnTo>
                      <a:lnTo>
                        <a:pt x="65" y="188"/>
                      </a:lnTo>
                      <a:lnTo>
                        <a:pt x="40" y="173"/>
                      </a:lnTo>
                      <a:lnTo>
                        <a:pt x="18" y="154"/>
                      </a:lnTo>
                      <a:lnTo>
                        <a:pt x="5" y="127"/>
                      </a:lnTo>
                      <a:lnTo>
                        <a:pt x="0" y="96"/>
                      </a:lnTo>
                      <a:lnTo>
                        <a:pt x="5" y="67"/>
                      </a:lnTo>
                      <a:lnTo>
                        <a:pt x="18" y="40"/>
                      </a:lnTo>
                      <a:lnTo>
                        <a:pt x="40" y="18"/>
                      </a:lnTo>
                      <a:lnTo>
                        <a:pt x="65" y="6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33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82126C-21AE-862D-4CA8-5B714B2DAA7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9FFF9-F24A-6466-253C-80FDBC239FD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38D91-B367-D676-D645-F4BFEC6AD91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A7E810-F1A1-66CF-374B-7CAB9423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00DBD82-DA51-C1E5-E642-3D182080C1A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t="9207"/>
          <a:stretch/>
        </p:blipFill>
        <p:spPr>
          <a:xfrm>
            <a:off x="20" y="962"/>
            <a:ext cx="9143980" cy="514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9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9A7D69-2BFB-1D01-4181-1EB8A0C4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43" y="0"/>
            <a:ext cx="3462157" cy="35718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Lessons Learned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DD5EB-A056-2D2B-0AA6-11BD09517381}"/>
              </a:ext>
            </a:extLst>
          </p:cNvPr>
          <p:cNvSpPr txBox="1"/>
          <p:nvPr/>
        </p:nvSpPr>
        <p:spPr>
          <a:xfrm>
            <a:off x="2940396" y="1495478"/>
            <a:ext cx="7070579" cy="266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2"/>
                </a:solidFill>
              </a:rPr>
              <a:t>System Maintenance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Backup / Clearing previous years data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Copying of the Academic Structure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Bulk loading of New Year’s Data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Setup of Subject Criteria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ZA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83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A7958CF-58AF-EB03-0E12-05044980D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313471"/>
            <a:ext cx="8182230" cy="9379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800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Demo of the API v3.0 Process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5776" y="1301294"/>
            <a:ext cx="3429000" cy="13728"/>
          </a:xfrm>
          <a:custGeom>
            <a:avLst/>
            <a:gdLst>
              <a:gd name="connsiteX0" fmla="*/ 0 w 3429000"/>
              <a:gd name="connsiteY0" fmla="*/ 0 h 13728"/>
              <a:gd name="connsiteX1" fmla="*/ 685800 w 3429000"/>
              <a:gd name="connsiteY1" fmla="*/ 0 h 13728"/>
              <a:gd name="connsiteX2" fmla="*/ 1371600 w 3429000"/>
              <a:gd name="connsiteY2" fmla="*/ 0 h 13728"/>
              <a:gd name="connsiteX3" fmla="*/ 2057400 w 3429000"/>
              <a:gd name="connsiteY3" fmla="*/ 0 h 13728"/>
              <a:gd name="connsiteX4" fmla="*/ 2674620 w 3429000"/>
              <a:gd name="connsiteY4" fmla="*/ 0 h 13728"/>
              <a:gd name="connsiteX5" fmla="*/ 3429000 w 3429000"/>
              <a:gd name="connsiteY5" fmla="*/ 0 h 13728"/>
              <a:gd name="connsiteX6" fmla="*/ 3429000 w 3429000"/>
              <a:gd name="connsiteY6" fmla="*/ 13728 h 13728"/>
              <a:gd name="connsiteX7" fmla="*/ 2811780 w 3429000"/>
              <a:gd name="connsiteY7" fmla="*/ 13728 h 13728"/>
              <a:gd name="connsiteX8" fmla="*/ 2228850 w 3429000"/>
              <a:gd name="connsiteY8" fmla="*/ 13728 h 13728"/>
              <a:gd name="connsiteX9" fmla="*/ 1543050 w 3429000"/>
              <a:gd name="connsiteY9" fmla="*/ 13728 h 13728"/>
              <a:gd name="connsiteX10" fmla="*/ 925830 w 3429000"/>
              <a:gd name="connsiteY10" fmla="*/ 13728 h 13728"/>
              <a:gd name="connsiteX11" fmla="*/ 0 w 3429000"/>
              <a:gd name="connsiteY11" fmla="*/ 13728 h 13728"/>
              <a:gd name="connsiteX12" fmla="*/ 0 w 3429000"/>
              <a:gd name="connsiteY12" fmla="*/ 0 h 13728"/>
              <a:gd name="connsiteX0" fmla="*/ 0 w 3429000"/>
              <a:gd name="connsiteY0" fmla="*/ 0 h 13728"/>
              <a:gd name="connsiteX1" fmla="*/ 617220 w 3429000"/>
              <a:gd name="connsiteY1" fmla="*/ 0 h 13728"/>
              <a:gd name="connsiteX2" fmla="*/ 1200150 w 3429000"/>
              <a:gd name="connsiteY2" fmla="*/ 0 h 13728"/>
              <a:gd name="connsiteX3" fmla="*/ 1817370 w 3429000"/>
              <a:gd name="connsiteY3" fmla="*/ 0 h 13728"/>
              <a:gd name="connsiteX4" fmla="*/ 2503170 w 3429000"/>
              <a:gd name="connsiteY4" fmla="*/ 0 h 13728"/>
              <a:gd name="connsiteX5" fmla="*/ 3429000 w 3429000"/>
              <a:gd name="connsiteY5" fmla="*/ 0 h 13728"/>
              <a:gd name="connsiteX6" fmla="*/ 3429000 w 3429000"/>
              <a:gd name="connsiteY6" fmla="*/ 13728 h 13728"/>
              <a:gd name="connsiteX7" fmla="*/ 2743200 w 3429000"/>
              <a:gd name="connsiteY7" fmla="*/ 13728 h 13728"/>
              <a:gd name="connsiteX8" fmla="*/ 1988820 w 3429000"/>
              <a:gd name="connsiteY8" fmla="*/ 13728 h 13728"/>
              <a:gd name="connsiteX9" fmla="*/ 1405890 w 3429000"/>
              <a:gd name="connsiteY9" fmla="*/ 13728 h 13728"/>
              <a:gd name="connsiteX10" fmla="*/ 651510 w 3429000"/>
              <a:gd name="connsiteY10" fmla="*/ 13728 h 13728"/>
              <a:gd name="connsiteX11" fmla="*/ 0 w 3429000"/>
              <a:gd name="connsiteY11" fmla="*/ 13728 h 13728"/>
              <a:gd name="connsiteX12" fmla="*/ 0 w 3429000"/>
              <a:gd name="connsiteY12" fmla="*/ 0 h 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3728" fill="none" extrusionOk="0">
                <a:moveTo>
                  <a:pt x="0" y="0"/>
                </a:moveTo>
                <a:cubicBezTo>
                  <a:pt x="207705" y="23860"/>
                  <a:pt x="509323" y="68036"/>
                  <a:pt x="685800" y="0"/>
                </a:cubicBezTo>
                <a:cubicBezTo>
                  <a:pt x="881422" y="-43910"/>
                  <a:pt x="1129204" y="-58858"/>
                  <a:pt x="1371600" y="0"/>
                </a:cubicBezTo>
                <a:cubicBezTo>
                  <a:pt x="1611115" y="-12848"/>
                  <a:pt x="1887211" y="-6418"/>
                  <a:pt x="2057400" y="0"/>
                </a:cubicBezTo>
                <a:cubicBezTo>
                  <a:pt x="2233905" y="-53439"/>
                  <a:pt x="2400311" y="-9735"/>
                  <a:pt x="2674620" y="0"/>
                </a:cubicBezTo>
                <a:cubicBezTo>
                  <a:pt x="2899369" y="50175"/>
                  <a:pt x="3197952" y="-27603"/>
                  <a:pt x="3429000" y="0"/>
                </a:cubicBezTo>
                <a:cubicBezTo>
                  <a:pt x="3429340" y="3988"/>
                  <a:pt x="3429412" y="7250"/>
                  <a:pt x="3429000" y="13728"/>
                </a:cubicBezTo>
                <a:cubicBezTo>
                  <a:pt x="3212354" y="24312"/>
                  <a:pt x="3083619" y="-5396"/>
                  <a:pt x="2811780" y="13728"/>
                </a:cubicBezTo>
                <a:cubicBezTo>
                  <a:pt x="2533576" y="20498"/>
                  <a:pt x="2477440" y="15971"/>
                  <a:pt x="2228850" y="13728"/>
                </a:cubicBezTo>
                <a:cubicBezTo>
                  <a:pt x="2003657" y="-6403"/>
                  <a:pt x="1810789" y="13734"/>
                  <a:pt x="1543050" y="13728"/>
                </a:cubicBezTo>
                <a:cubicBezTo>
                  <a:pt x="1286635" y="-25722"/>
                  <a:pt x="1189418" y="17730"/>
                  <a:pt x="925830" y="13728"/>
                </a:cubicBezTo>
                <a:cubicBezTo>
                  <a:pt x="678389" y="-6947"/>
                  <a:pt x="367033" y="38674"/>
                  <a:pt x="0" y="13728"/>
                </a:cubicBezTo>
                <a:cubicBezTo>
                  <a:pt x="-370" y="8394"/>
                  <a:pt x="-593" y="4661"/>
                  <a:pt x="0" y="0"/>
                </a:cubicBezTo>
                <a:close/>
              </a:path>
              <a:path w="3429000" h="13728" stroke="0" extrusionOk="0">
                <a:moveTo>
                  <a:pt x="0" y="0"/>
                </a:moveTo>
                <a:cubicBezTo>
                  <a:pt x="169914" y="-16656"/>
                  <a:pt x="469790" y="-24030"/>
                  <a:pt x="617220" y="0"/>
                </a:cubicBezTo>
                <a:cubicBezTo>
                  <a:pt x="786601" y="24467"/>
                  <a:pt x="1085311" y="15192"/>
                  <a:pt x="1200150" y="0"/>
                </a:cubicBezTo>
                <a:cubicBezTo>
                  <a:pt x="1340195" y="-5060"/>
                  <a:pt x="1552999" y="41254"/>
                  <a:pt x="1817370" y="0"/>
                </a:cubicBezTo>
                <a:cubicBezTo>
                  <a:pt x="2086739" y="-377"/>
                  <a:pt x="2228603" y="31972"/>
                  <a:pt x="2503170" y="0"/>
                </a:cubicBezTo>
                <a:cubicBezTo>
                  <a:pt x="2794334" y="-14173"/>
                  <a:pt x="3002837" y="-13310"/>
                  <a:pt x="3429000" y="0"/>
                </a:cubicBezTo>
                <a:cubicBezTo>
                  <a:pt x="3428412" y="5177"/>
                  <a:pt x="3429161" y="8741"/>
                  <a:pt x="3429000" y="13728"/>
                </a:cubicBezTo>
                <a:cubicBezTo>
                  <a:pt x="3101445" y="-8000"/>
                  <a:pt x="2879434" y="29463"/>
                  <a:pt x="2743200" y="13728"/>
                </a:cubicBezTo>
                <a:cubicBezTo>
                  <a:pt x="2609544" y="9355"/>
                  <a:pt x="2334178" y="44089"/>
                  <a:pt x="1988820" y="13728"/>
                </a:cubicBezTo>
                <a:cubicBezTo>
                  <a:pt x="1620382" y="13575"/>
                  <a:pt x="1588099" y="-7555"/>
                  <a:pt x="1405890" y="13728"/>
                </a:cubicBezTo>
                <a:cubicBezTo>
                  <a:pt x="1266239" y="23987"/>
                  <a:pt x="867500" y="10648"/>
                  <a:pt x="651510" y="13728"/>
                </a:cubicBezTo>
                <a:cubicBezTo>
                  <a:pt x="445459" y="35545"/>
                  <a:pt x="119818" y="-28304"/>
                  <a:pt x="0" y="13728"/>
                </a:cubicBezTo>
                <a:cubicBezTo>
                  <a:pt x="-468" y="6844"/>
                  <a:pt x="-614" y="6711"/>
                  <a:pt x="0" y="0"/>
                </a:cubicBezTo>
                <a:close/>
              </a:path>
              <a:path w="3429000" h="13728" fill="none" stroke="0" extrusionOk="0">
                <a:moveTo>
                  <a:pt x="0" y="0"/>
                </a:moveTo>
                <a:cubicBezTo>
                  <a:pt x="199661" y="29771"/>
                  <a:pt x="488726" y="20925"/>
                  <a:pt x="685800" y="0"/>
                </a:cubicBezTo>
                <a:cubicBezTo>
                  <a:pt x="835372" y="-29710"/>
                  <a:pt x="1088413" y="6369"/>
                  <a:pt x="1371600" y="0"/>
                </a:cubicBezTo>
                <a:cubicBezTo>
                  <a:pt x="1631865" y="6637"/>
                  <a:pt x="1839907" y="52251"/>
                  <a:pt x="2057400" y="0"/>
                </a:cubicBezTo>
                <a:cubicBezTo>
                  <a:pt x="2266442" y="-8132"/>
                  <a:pt x="2461070" y="-4034"/>
                  <a:pt x="2674620" y="0"/>
                </a:cubicBezTo>
                <a:cubicBezTo>
                  <a:pt x="2940120" y="30498"/>
                  <a:pt x="3202681" y="-54357"/>
                  <a:pt x="3429000" y="0"/>
                </a:cubicBezTo>
                <a:cubicBezTo>
                  <a:pt x="3429229" y="3431"/>
                  <a:pt x="3429315" y="7488"/>
                  <a:pt x="3429000" y="13728"/>
                </a:cubicBezTo>
                <a:cubicBezTo>
                  <a:pt x="3250522" y="51463"/>
                  <a:pt x="3056248" y="-6117"/>
                  <a:pt x="2811780" y="13728"/>
                </a:cubicBezTo>
                <a:cubicBezTo>
                  <a:pt x="2534418" y="21998"/>
                  <a:pt x="2483107" y="15330"/>
                  <a:pt x="2228850" y="13728"/>
                </a:cubicBezTo>
                <a:cubicBezTo>
                  <a:pt x="1996093" y="-24922"/>
                  <a:pt x="1790611" y="30536"/>
                  <a:pt x="1543050" y="13728"/>
                </a:cubicBezTo>
                <a:cubicBezTo>
                  <a:pt x="1276188" y="-34287"/>
                  <a:pt x="1196665" y="-3510"/>
                  <a:pt x="925830" y="13728"/>
                </a:cubicBezTo>
                <a:cubicBezTo>
                  <a:pt x="718623" y="56856"/>
                  <a:pt x="374628" y="20479"/>
                  <a:pt x="0" y="13728"/>
                </a:cubicBezTo>
                <a:cubicBezTo>
                  <a:pt x="-185" y="8338"/>
                  <a:pt x="-905" y="45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429000"/>
                      <a:gd name="connsiteY0" fmla="*/ 0 h 13728"/>
                      <a:gd name="connsiteX1" fmla="*/ 685800 w 3429000"/>
                      <a:gd name="connsiteY1" fmla="*/ 0 h 13728"/>
                      <a:gd name="connsiteX2" fmla="*/ 1371600 w 3429000"/>
                      <a:gd name="connsiteY2" fmla="*/ 0 h 13728"/>
                      <a:gd name="connsiteX3" fmla="*/ 2057400 w 3429000"/>
                      <a:gd name="connsiteY3" fmla="*/ 0 h 13728"/>
                      <a:gd name="connsiteX4" fmla="*/ 2674620 w 3429000"/>
                      <a:gd name="connsiteY4" fmla="*/ 0 h 13728"/>
                      <a:gd name="connsiteX5" fmla="*/ 3429000 w 3429000"/>
                      <a:gd name="connsiteY5" fmla="*/ 0 h 13728"/>
                      <a:gd name="connsiteX6" fmla="*/ 3429000 w 3429000"/>
                      <a:gd name="connsiteY6" fmla="*/ 13728 h 13728"/>
                      <a:gd name="connsiteX7" fmla="*/ 2811780 w 3429000"/>
                      <a:gd name="connsiteY7" fmla="*/ 13728 h 13728"/>
                      <a:gd name="connsiteX8" fmla="*/ 2228850 w 3429000"/>
                      <a:gd name="connsiteY8" fmla="*/ 13728 h 13728"/>
                      <a:gd name="connsiteX9" fmla="*/ 1543050 w 3429000"/>
                      <a:gd name="connsiteY9" fmla="*/ 13728 h 13728"/>
                      <a:gd name="connsiteX10" fmla="*/ 925830 w 3429000"/>
                      <a:gd name="connsiteY10" fmla="*/ 13728 h 13728"/>
                      <a:gd name="connsiteX11" fmla="*/ 0 w 3429000"/>
                      <a:gd name="connsiteY11" fmla="*/ 13728 h 13728"/>
                      <a:gd name="connsiteX12" fmla="*/ 0 w 3429000"/>
                      <a:gd name="connsiteY12" fmla="*/ 0 h 13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29000" h="13728" fill="none" extrusionOk="0">
                        <a:moveTo>
                          <a:pt x="0" y="0"/>
                        </a:moveTo>
                        <a:cubicBezTo>
                          <a:pt x="219865" y="20479"/>
                          <a:pt x="493281" y="26186"/>
                          <a:pt x="685800" y="0"/>
                        </a:cubicBezTo>
                        <a:cubicBezTo>
                          <a:pt x="878319" y="-26186"/>
                          <a:pt x="1121382" y="-11869"/>
                          <a:pt x="1371600" y="0"/>
                        </a:cubicBezTo>
                        <a:cubicBezTo>
                          <a:pt x="1621818" y="11869"/>
                          <a:pt x="1878793" y="32281"/>
                          <a:pt x="2057400" y="0"/>
                        </a:cubicBezTo>
                        <a:cubicBezTo>
                          <a:pt x="2236007" y="-32281"/>
                          <a:pt x="2433797" y="-18251"/>
                          <a:pt x="2674620" y="0"/>
                        </a:cubicBezTo>
                        <a:cubicBezTo>
                          <a:pt x="2915443" y="18251"/>
                          <a:pt x="3205923" y="-1443"/>
                          <a:pt x="3429000" y="0"/>
                        </a:cubicBezTo>
                        <a:cubicBezTo>
                          <a:pt x="3429411" y="3939"/>
                          <a:pt x="3429361" y="7405"/>
                          <a:pt x="3429000" y="13728"/>
                        </a:cubicBezTo>
                        <a:cubicBezTo>
                          <a:pt x="3221081" y="44048"/>
                          <a:pt x="3088001" y="3506"/>
                          <a:pt x="2811780" y="13728"/>
                        </a:cubicBezTo>
                        <a:cubicBezTo>
                          <a:pt x="2535559" y="23950"/>
                          <a:pt x="2481355" y="20338"/>
                          <a:pt x="2228850" y="13728"/>
                        </a:cubicBezTo>
                        <a:cubicBezTo>
                          <a:pt x="1976345" y="7119"/>
                          <a:pt x="1807520" y="43796"/>
                          <a:pt x="1543050" y="13728"/>
                        </a:cubicBezTo>
                        <a:cubicBezTo>
                          <a:pt x="1278580" y="-16340"/>
                          <a:pt x="1181944" y="563"/>
                          <a:pt x="925830" y="13728"/>
                        </a:cubicBezTo>
                        <a:cubicBezTo>
                          <a:pt x="669716" y="26893"/>
                          <a:pt x="410304" y="30255"/>
                          <a:pt x="0" y="13728"/>
                        </a:cubicBezTo>
                        <a:cubicBezTo>
                          <a:pt x="-285" y="8340"/>
                          <a:pt x="-669" y="4211"/>
                          <a:pt x="0" y="0"/>
                        </a:cubicBezTo>
                        <a:close/>
                      </a:path>
                      <a:path w="3429000" h="13728" stroke="0" extrusionOk="0">
                        <a:moveTo>
                          <a:pt x="0" y="0"/>
                        </a:moveTo>
                        <a:cubicBezTo>
                          <a:pt x="174095" y="-12874"/>
                          <a:pt x="443087" y="-14090"/>
                          <a:pt x="617220" y="0"/>
                        </a:cubicBezTo>
                        <a:cubicBezTo>
                          <a:pt x="791353" y="14090"/>
                          <a:pt x="1072677" y="8451"/>
                          <a:pt x="1200150" y="0"/>
                        </a:cubicBezTo>
                        <a:cubicBezTo>
                          <a:pt x="1327623" y="-8451"/>
                          <a:pt x="1526638" y="19866"/>
                          <a:pt x="1817370" y="0"/>
                        </a:cubicBezTo>
                        <a:cubicBezTo>
                          <a:pt x="2108102" y="-19866"/>
                          <a:pt x="2221289" y="26161"/>
                          <a:pt x="2503170" y="0"/>
                        </a:cubicBezTo>
                        <a:cubicBezTo>
                          <a:pt x="2785051" y="-26161"/>
                          <a:pt x="3022134" y="39178"/>
                          <a:pt x="3429000" y="0"/>
                        </a:cubicBezTo>
                        <a:cubicBezTo>
                          <a:pt x="3429095" y="4913"/>
                          <a:pt x="3429418" y="8390"/>
                          <a:pt x="3429000" y="13728"/>
                        </a:cubicBezTo>
                        <a:cubicBezTo>
                          <a:pt x="3103464" y="-3967"/>
                          <a:pt x="2887909" y="18380"/>
                          <a:pt x="2743200" y="13728"/>
                        </a:cubicBezTo>
                        <a:cubicBezTo>
                          <a:pt x="2598491" y="9076"/>
                          <a:pt x="2362615" y="6096"/>
                          <a:pt x="1988820" y="13728"/>
                        </a:cubicBezTo>
                        <a:cubicBezTo>
                          <a:pt x="1615025" y="21360"/>
                          <a:pt x="1580494" y="-868"/>
                          <a:pt x="1405890" y="13728"/>
                        </a:cubicBezTo>
                        <a:cubicBezTo>
                          <a:pt x="1231286" y="28324"/>
                          <a:pt x="885259" y="-20845"/>
                          <a:pt x="651510" y="13728"/>
                        </a:cubicBezTo>
                        <a:cubicBezTo>
                          <a:pt x="417761" y="48301"/>
                          <a:pt x="138362" y="-18416"/>
                          <a:pt x="0" y="13728"/>
                        </a:cubicBezTo>
                        <a:cubicBezTo>
                          <a:pt x="-500" y="6903"/>
                          <a:pt x="-678" y="66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 title="Stock Market Bar Graph">
            <a:hlinkClick r:id="" action="ppaction://media"/>
            <a:extLst>
              <a:ext uri="{FF2B5EF4-FFF2-40B4-BE49-F238E27FC236}">
                <a16:creationId xmlns:a16="http://schemas.microsoft.com/office/drawing/2014/main" id="{DBF7321F-3BFD-4A49-1F9E-F9F23FC5E8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9967" y="1915775"/>
            <a:ext cx="4164066" cy="23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1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ex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FA831BBB3F294D8ADE7A00300E0750" ma:contentTypeVersion="16" ma:contentTypeDescription="Create a new document." ma:contentTypeScope="" ma:versionID="076d7bac63c8892fbb033b03c342e0d7">
  <xsd:schema xmlns:xsd="http://www.w3.org/2001/XMLSchema" xmlns:xs="http://www.w3.org/2001/XMLSchema" xmlns:p="http://schemas.microsoft.com/office/2006/metadata/properties" xmlns:ns2="d88e92da-69d2-4581-99f2-5c84603edac8" xmlns:ns3="ed4c1c21-ebbe-4ecf-9eb1-70859bdf645d" targetNamespace="http://schemas.microsoft.com/office/2006/metadata/properties" ma:root="true" ma:fieldsID="49a05c960baf9c0c435127747754eec8" ns2:_="" ns3:_="">
    <xsd:import namespace="d88e92da-69d2-4581-99f2-5c84603edac8"/>
    <xsd:import namespace="ed4c1c21-ebbe-4ecf-9eb1-70859bdf64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Vendor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e92da-69d2-4581-99f2-5c84603eda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4ee7717-240c-4a63-80e0-133444852a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Vendor" ma:index="18" nillable="true" ma:displayName="Vendor" ma:description="Recruitment Agency" ma:format="Dropdown" ma:internalName="Vendor">
      <xsd:simpleType>
        <xsd:restriction base="dms:Text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4c1c21-ebbe-4ecf-9eb1-70859bdf64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2efe1b7-5221-4178-af51-3bde4ded5de7}" ma:internalName="TaxCatchAll" ma:showField="CatchAllData" ma:web="ed4c1c21-ebbe-4ecf-9eb1-70859bdf64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CC5D1B-DB81-4850-AA18-914169C1FA65}"/>
</file>

<file path=customXml/itemProps2.xml><?xml version="1.0" encoding="utf-8"?>
<ds:datastoreItem xmlns:ds="http://schemas.openxmlformats.org/officeDocument/2006/customXml" ds:itemID="{72C9E7FF-E367-4555-B664-0113E62E4A1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483</TotalTime>
  <Words>172</Words>
  <Application>Microsoft Office PowerPoint</Application>
  <PresentationFormat>Custom</PresentationFormat>
  <Paragraphs>46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Title Slides</vt:lpstr>
      <vt:lpstr>Index Slides</vt:lpstr>
      <vt:lpstr>1_Content Slides</vt:lpstr>
      <vt:lpstr>Moodle API V3  -  Process Online Exam Marks    </vt:lpstr>
      <vt:lpstr>Overview </vt:lpstr>
      <vt:lpstr>API v1.0 and v2.0 Overview</vt:lpstr>
      <vt:lpstr>PowerPoint Presentation</vt:lpstr>
      <vt:lpstr>API v3.0 - Framework</vt:lpstr>
      <vt:lpstr>Benefits of using an API</vt:lpstr>
      <vt:lpstr>PowerPoint Presentation</vt:lpstr>
      <vt:lpstr>Lessons Learned    </vt:lpstr>
      <vt:lpstr>Demo of the API v3.0 Process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User;mbali.mbhele@adaptit.com</dc:creator>
  <cp:lastModifiedBy>Claire Marais</cp:lastModifiedBy>
  <cp:revision>110</cp:revision>
  <dcterms:created xsi:type="dcterms:W3CDTF">2023-07-06T09:53:04Z</dcterms:created>
  <dcterms:modified xsi:type="dcterms:W3CDTF">2024-03-02T10:50:58Z</dcterms:modified>
</cp:coreProperties>
</file>